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7" r:id="rId5"/>
    <p:sldId id="266" r:id="rId6"/>
    <p:sldId id="265" r:id="rId7"/>
    <p:sldId id="258" r:id="rId8"/>
    <p:sldId id="259" r:id="rId9"/>
    <p:sldId id="260" r:id="rId10"/>
    <p:sldId id="268" r:id="rId11"/>
    <p:sldId id="262" r:id="rId12"/>
    <p:sldId id="263" r:id="rId13"/>
    <p:sldId id="264" r:id="rId14"/>
    <p:sldId id="272" r:id="rId15"/>
    <p:sldId id="271" r:id="rId16"/>
    <p:sldId id="270" r:id="rId17"/>
    <p:sldId id="279" r:id="rId18"/>
    <p:sldId id="274" r:id="rId19"/>
    <p:sldId id="269" r:id="rId20"/>
    <p:sldId id="276" r:id="rId21"/>
    <p:sldId id="273" r:id="rId22"/>
    <p:sldId id="280" r:id="rId23"/>
    <p:sldId id="275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83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B546-2FBC-4FC8-B701-44D4B8E8B508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809C-E103-4FC5-B9D4-F8E9385C4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17803"/>
            <a:ext cx="85011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председателя Думы городского округа </a:t>
            </a:r>
          </a:p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Думы городского округа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 созыва 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2016 год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_На размещение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1571612"/>
          <a:ext cx="9001156" cy="5143508"/>
        </p:xfrm>
        <a:graphic>
          <a:graphicData uri="http://schemas.openxmlformats.org/drawingml/2006/table">
            <a:tbl>
              <a:tblPr/>
              <a:tblGrid>
                <a:gridCol w="3639361"/>
                <a:gridCol w="1904736"/>
                <a:gridCol w="1555982"/>
                <a:gridCol w="1901077"/>
              </a:tblGrid>
              <a:tr h="2667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Бюджет на 2016 год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 ред. решения № 23-НПА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Бюджет на 2016 год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 ред. решения № 104-НПА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Внесены изменения за 2016 год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 Доходы бюджета, в том числе: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671 269,40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753 246,35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81 976,95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 собственные доходы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277 270,0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297 570,0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20 300,0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 безвозмездные поступления от бюджетов других уровней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393 999,40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455 676,35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61 676,95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 Расходы бюджета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722 010,783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805 915,068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83 904,285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 Дефицит «-» (профицит «+»)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-50 741,383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-52 668,717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1 927,334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96" marR="445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9297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Внесение изменений в бюджет городского округа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Спасск-Дальний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2016 год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тыс. руб.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_На размещение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_На размещение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_На размещение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_На размещение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_На размещение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17803"/>
            <a:ext cx="85011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председателя Думы городского округа </a:t>
            </a:r>
          </a:p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Думы городского округа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 созыва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2016 год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Informsektor\UserLinks\Папки пользователей\Шишин\слайд №16 (фото  комиссий).files\image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4343401" cy="3259138"/>
          </a:xfrm>
          <a:prstGeom prst="rect">
            <a:avLst/>
          </a:prstGeom>
          <a:noFill/>
        </p:spPr>
      </p:pic>
      <p:pic>
        <p:nvPicPr>
          <p:cNvPr id="2052" name="Picture 4" descr="\\Informsektor\UserLinks\Папки пользователей\Шишин\слайд №16 (фото  комиссий).files\image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929066"/>
            <a:ext cx="3986213" cy="2655888"/>
          </a:xfrm>
          <a:prstGeom prst="rect">
            <a:avLst/>
          </a:prstGeom>
          <a:noFill/>
        </p:spPr>
      </p:pic>
      <p:pic>
        <p:nvPicPr>
          <p:cNvPr id="2053" name="Picture 5" descr="\\Informsektor\UserLinks\Папки пользователей\Шишин\слайд №16 (фото  комиссий).files\image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1241" y="1214422"/>
            <a:ext cx="4022725" cy="2681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469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 постоянных комиссий 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Думы городского округа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\\Informsektor\UserLinks\Папки пользователей\Шишин\слайд №16 (фото  комиссий).files\image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714752"/>
            <a:ext cx="4405313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_На размещение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 постоянных комиссий Думы городского округа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_На размещение\доклад  Сысоева 26.04.2017\Слайды к отчету\слайд 1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168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00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Думы городского округа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созыва и глава городского округа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_На размещение\доклад  Сысоева 26.04.2017\Слайды к отчету\слайд №18 (фото выездных комисий).files\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786190"/>
            <a:ext cx="3967163" cy="2849126"/>
          </a:xfrm>
          <a:prstGeom prst="rect">
            <a:avLst/>
          </a:prstGeom>
          <a:noFill/>
        </p:spPr>
      </p:pic>
      <p:pic>
        <p:nvPicPr>
          <p:cNvPr id="32771" name="Picture 3" descr="D:\_На размещение\доклад  Сысоева 26.04.2017\Слайды к отчету\слайд №18 (фото выездных комисий).files\image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2" y="500042"/>
            <a:ext cx="4859338" cy="3379788"/>
          </a:xfrm>
          <a:prstGeom prst="rect">
            <a:avLst/>
          </a:prstGeom>
          <a:noFill/>
        </p:spPr>
      </p:pic>
      <p:pic>
        <p:nvPicPr>
          <p:cNvPr id="32772" name="Picture 4" descr="D:\_На размещение\доклад  Сысоева 26.04.2017\Слайды к отчету\слайд №18 (фото выездных комисий).files\image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785794"/>
            <a:ext cx="4629166" cy="3071834"/>
          </a:xfrm>
          <a:prstGeom prst="rect">
            <a:avLst/>
          </a:prstGeom>
          <a:noFill/>
        </p:spPr>
      </p:pic>
      <p:pic>
        <p:nvPicPr>
          <p:cNvPr id="32773" name="Picture 5" descr="D:\_На размещение\доклад  Сысоева 26.04.2017\Слайды к отчету\слайд №18 (фото выездных комисий).files\image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71876"/>
            <a:ext cx="4094163" cy="30749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920" y="-74851"/>
            <a:ext cx="9171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выездных заседаний комиссий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formsektor\UserLinks\Папки пользователей\Шишин\слайд №19 (фото молодежного парламента).files\image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6124"/>
            <a:ext cx="5035740" cy="3357555"/>
          </a:xfrm>
          <a:prstGeom prst="rect">
            <a:avLst/>
          </a:prstGeom>
          <a:noFill/>
        </p:spPr>
      </p:pic>
      <p:pic>
        <p:nvPicPr>
          <p:cNvPr id="1027" name="Picture 3" descr="\\Informsektor\UserLinks\Папки пользователей\Шишин\слайд №19 (фото молодежного парламента).files\image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76186"/>
            <a:ext cx="4357718" cy="2906477"/>
          </a:xfrm>
          <a:prstGeom prst="rect">
            <a:avLst/>
          </a:prstGeom>
          <a:noFill/>
        </p:spPr>
      </p:pic>
      <p:pic>
        <p:nvPicPr>
          <p:cNvPr id="1028" name="Picture 4" descr="\\Informsektor\UserLinks\Папки пользователей\Шишин\слайд №19 (фото молодежного парламента).files\image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250" y="2714620"/>
            <a:ext cx="4476750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0"/>
            <a:ext cx="5959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Молодежный парламент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17803"/>
            <a:ext cx="85011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председателя Думы городского округа </a:t>
            </a:r>
          </a:p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Думы городского округа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 созыва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2016 год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_На размещение\20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621" y="79037"/>
            <a:ext cx="88939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Документооборот Думы городского округа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17803"/>
            <a:ext cx="85011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председателя Думы городского округа </a:t>
            </a:r>
          </a:p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Думы городского округа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 созыва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2016 год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36" y="214290"/>
            <a:ext cx="911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Заседания Думы городского округа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Спасск-Дальний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созыва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_На размещение\доклад  Сысоева 26.04.2017\Слайды к отчету\слайд 1Б.files\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928670"/>
            <a:ext cx="4393437" cy="2928958"/>
          </a:xfrm>
          <a:prstGeom prst="rect">
            <a:avLst/>
          </a:prstGeom>
          <a:noFill/>
        </p:spPr>
      </p:pic>
      <p:pic>
        <p:nvPicPr>
          <p:cNvPr id="1027" name="Picture 3" descr="D:\_На размещение\доклад  Сысоева 26.04.2017\Слайды к отчету\слайд 1Б.files\image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643314"/>
            <a:ext cx="4393402" cy="2928934"/>
          </a:xfrm>
          <a:prstGeom prst="rect">
            <a:avLst/>
          </a:prstGeom>
          <a:noFill/>
        </p:spPr>
      </p:pic>
      <p:pic>
        <p:nvPicPr>
          <p:cNvPr id="1028" name="Picture 4" descr="D:\_На размещение\доклад  Сысоева 26.04.2017\Слайды к отчету\слайд 1Б.files\image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857232"/>
            <a:ext cx="3840162" cy="2876550"/>
          </a:xfrm>
          <a:prstGeom prst="rect">
            <a:avLst/>
          </a:prstGeom>
          <a:noFill/>
        </p:spPr>
      </p:pic>
      <p:pic>
        <p:nvPicPr>
          <p:cNvPr id="1029" name="Picture 5" descr="D:\_На размещение\доклад  Сысоева 26.04.2017\Слайды к отчету\слайд 1Б.files\image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8236" y="3786190"/>
            <a:ext cx="4295764" cy="28649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_На размещени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-96875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принятых Думой городского округа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Спасск-Дальний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решений в 2016 году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_На размещение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8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_На размещение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996060"/>
          <a:ext cx="8786874" cy="5879426"/>
        </p:xfrm>
        <a:graphic>
          <a:graphicData uri="http://schemas.openxmlformats.org/drawingml/2006/table">
            <a:tbl>
              <a:tblPr/>
              <a:tblGrid>
                <a:gridCol w="2240820"/>
                <a:gridCol w="2078324"/>
                <a:gridCol w="1954395"/>
                <a:gridCol w="2513335"/>
              </a:tblGrid>
              <a:tr h="1246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за 2015 год 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Утвержденный бюджет на 2016 год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Отклонение показателей 2016 года от 2015 года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 Доходы бюджета, в том числе: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694 870,78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671 269,40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-23 601,38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 собственные доходы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331 881,23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277 270,0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-54 611,23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 безвозмездные поступления от бюджетов других уровней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362 989,55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393 999,40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31 009,85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 Расходы бюджета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808 288,85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722 010,783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-86 278,067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 Дефицит (профицит)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-113 418,07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-50 741,383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-62 676,687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5" marR="473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показатели бюджета городского округа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Спасск-Дальний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2016 год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тыс. руб.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214554"/>
          <a:ext cx="8715435" cy="4206240"/>
        </p:xfrm>
        <a:graphic>
          <a:graphicData uri="http://schemas.openxmlformats.org/drawingml/2006/table">
            <a:tbl>
              <a:tblPr/>
              <a:tblGrid>
                <a:gridCol w="2571767"/>
                <a:gridCol w="1357322"/>
                <a:gridCol w="1214446"/>
                <a:gridCol w="1143008"/>
                <a:gridCol w="1211017"/>
                <a:gridCol w="1217875"/>
              </a:tblGrid>
              <a:tr h="1228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Уточненные показатели бюджета 2016 года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Бюджет на 2017 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Бюджет на 2018 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Бюджет на 2019 год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Отклонение проекта 2017 от показателей бюджета за 2016 год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 Доходы бюджета, в том числе: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753 246,35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671 250,33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656 552,33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660 039,33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-81 996,02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собственные доходы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297 570,0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271 228,0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274 615,0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278 102,0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-26 342,0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безвозмездные поступления от бюджетов других уровней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455 676,35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400 022,33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381 937,33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381 937,33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-55 654,02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 Расходы бюджета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805 915,06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671 250,33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656 552,33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660 039,33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-134 664,73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 Дефицит «-» (профицит «+»)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- 52 668,71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-52 668,71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9" marR="44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параметры бюджета городского округа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Спасск-Дальний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2017 год и плановый период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и 2019 годов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	тыс. руб.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_На размещение\Буфер обмена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394</Words>
  <Application>Microsoft Office PowerPoint</Application>
  <PresentationFormat>Экран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АГО Спасск-Дальний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Дума городского </dc:title>
  <dc:creator>adm</dc:creator>
  <cp:lastModifiedBy>adm</cp:lastModifiedBy>
  <cp:revision>84</cp:revision>
  <dcterms:created xsi:type="dcterms:W3CDTF">2016-07-04T00:17:53Z</dcterms:created>
  <dcterms:modified xsi:type="dcterms:W3CDTF">2017-04-28T04:15:08Z</dcterms:modified>
</cp:coreProperties>
</file>