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5965" autoAdjust="0"/>
    <p:restoredTop sz="94226" autoAdjust="0"/>
  </p:normalViewPr>
  <p:slideViewPr>
    <p:cSldViewPr>
      <p:cViewPr varScale="1">
        <p:scale>
          <a:sx n="100" d="100"/>
          <a:sy n="100" d="100"/>
        </p:scale>
        <p:origin x="-66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144000" cy="73581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96" cy="6858000"/>
          </a:xfrm>
          <a:prstGeom prst="rect">
            <a:avLst/>
          </a:prstGeom>
          <a:ln w="127000" cap="rnd">
            <a:solidFill>
              <a:schemeClr val="tx2">
                <a:lumMod val="60000"/>
                <a:lumOff val="4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9074" y="142852"/>
            <a:ext cx="9263074" cy="6286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</TotalTime>
  <Words>0</Words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Официальная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Скляр Ю.Н.</dc:creator>
  <cp:lastModifiedBy>sklyar_un</cp:lastModifiedBy>
  <cp:revision>6</cp:revision>
  <dcterms:created xsi:type="dcterms:W3CDTF">2021-03-31T07:30:58Z</dcterms:created>
  <dcterms:modified xsi:type="dcterms:W3CDTF">2021-03-31T23:39:23Z</dcterms:modified>
</cp:coreProperties>
</file>