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-77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3584-A60D-49DD-B1C8-80FEB86D53F4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B5DF-29F5-4718-9883-BDE32AD120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45477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3584-A60D-49DD-B1C8-80FEB86D53F4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B5DF-29F5-4718-9883-BDE32AD120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9556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3584-A60D-49DD-B1C8-80FEB86D53F4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B5DF-29F5-4718-9883-BDE32AD120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0880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3584-A60D-49DD-B1C8-80FEB86D53F4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B5DF-29F5-4718-9883-BDE32AD120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93548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3584-A60D-49DD-B1C8-80FEB86D53F4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B5DF-29F5-4718-9883-BDE32AD120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68488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3584-A60D-49DD-B1C8-80FEB86D53F4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B5DF-29F5-4718-9883-BDE32AD120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41749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3584-A60D-49DD-B1C8-80FEB86D53F4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B5DF-29F5-4718-9883-BDE32AD120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1976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3584-A60D-49DD-B1C8-80FEB86D53F4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B5DF-29F5-4718-9883-BDE32AD120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5763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3584-A60D-49DD-B1C8-80FEB86D53F4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B5DF-29F5-4718-9883-BDE32AD120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6851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3584-A60D-49DD-B1C8-80FEB86D53F4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B5DF-29F5-4718-9883-BDE32AD120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37020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3584-A60D-49DD-B1C8-80FEB86D53F4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B5DF-29F5-4718-9883-BDE32AD120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8485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63584-A60D-49DD-B1C8-80FEB86D53F4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FB5DF-29F5-4718-9883-BDE32AD1208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12192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</p:spTree>
    <p:extLst>
      <p:ext uri="{BB962C8B-B14F-4D97-AF65-F5344CB8AC3E}">
        <p14:creationId xmlns="" xmlns:p14="http://schemas.microsoft.com/office/powerpoint/2010/main" val="3915331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colog@spasskd.ru" TargetMode="External"/><Relationship Id="rId2" Type="http://schemas.openxmlformats.org/officeDocument/2006/relationships/hyperlink" Target="mailto:spasskdsport@mail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kh@spasskd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7BAFCC1-E23D-4DD9-9E0C-F9118EEC0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i="1" dirty="0"/>
              <a:t>Контакты сотрудников, ответственных за взаимодействие с общественными наблюдателями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5B60C0FB-255E-48D5-A89E-B2FBC783C9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72522990"/>
              </p:ext>
            </p:extLst>
          </p:nvPr>
        </p:nvGraphicFramePr>
        <p:xfrm>
          <a:off x="1214204" y="1677970"/>
          <a:ext cx="10462341" cy="48453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7373">
                  <a:extLst>
                    <a:ext uri="{9D8B030D-6E8A-4147-A177-3AD203B41FA5}">
                      <a16:colId xmlns="" xmlns:a16="http://schemas.microsoft.com/office/drawing/2014/main" val="3281119006"/>
                    </a:ext>
                  </a:extLst>
                </a:gridCol>
                <a:gridCol w="3078731">
                  <a:extLst>
                    <a:ext uri="{9D8B030D-6E8A-4147-A177-3AD203B41FA5}">
                      <a16:colId xmlns="" xmlns:a16="http://schemas.microsoft.com/office/drawing/2014/main" val="1600612078"/>
                    </a:ext>
                  </a:extLst>
                </a:gridCol>
                <a:gridCol w="2286457">
                  <a:extLst>
                    <a:ext uri="{9D8B030D-6E8A-4147-A177-3AD203B41FA5}">
                      <a16:colId xmlns="" xmlns:a16="http://schemas.microsoft.com/office/drawing/2014/main" val="1353150166"/>
                    </a:ext>
                  </a:extLst>
                </a:gridCol>
                <a:gridCol w="2239780">
                  <a:extLst>
                    <a:ext uri="{9D8B030D-6E8A-4147-A177-3AD203B41FA5}">
                      <a16:colId xmlns="" xmlns:a16="http://schemas.microsoft.com/office/drawing/2014/main" val="3914557980"/>
                    </a:ext>
                  </a:extLst>
                </a:gridCol>
              </a:tblGrid>
              <a:tr h="4739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Должность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Электронная почта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32529413"/>
                  </a:ext>
                </a:extLst>
              </a:tr>
              <a:tr h="9349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Апанасенко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Александр Владимирович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Начальник управления по физической культуре и спорту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8(42352)2-47-03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spasskdsport@mail.ru</a:t>
                      </a:r>
                      <a:endParaRPr lang="ru-RU" sz="16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349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Лазаренко Руслан Владимирович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Начальник управления дорожного хозяйства и благоустройства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8(42352)2-51-40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ecolog@spasskd.ru</a:t>
                      </a:r>
                      <a:endParaRPr lang="ru-RU" sz="16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600400293"/>
                  </a:ext>
                </a:extLst>
              </a:tr>
              <a:tr h="12507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Лугинина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Диана Викторовна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Начальник отдела   благоустройства  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управления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дорожного хозяйства и благоустройства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8(42352)2-09-93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sng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gkh@spasskd.ru</a:t>
                      </a:r>
                      <a:endParaRPr lang="ru-RU" sz="16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507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Симоненко Ольга Сергеевна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Начальник управления жилищно-коммунального хозяйства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(42352) 2-09-93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u="sng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gkh@spasskd.ru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19305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68352376"/>
      </p:ext>
    </p:extLst>
  </p:cSld>
  <p:clrMapOvr>
    <a:masterClrMapping/>
  </p:clrMapOvr>
</p:sld>
</file>

<file path=ppt/theme/theme1.xml><?xml version="1.0" encoding="utf-8"?>
<a:theme xmlns:a="http://schemas.openxmlformats.org/drawingml/2006/main" name="La men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TM02474572[[fn=Медицинский шаблон оформления]]</Template>
  <TotalTime>109</TotalTime>
  <Words>63</Words>
  <Application>Microsoft Office PowerPoint</Application>
  <PresentationFormat>Произвольный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La mente</vt:lpstr>
      <vt:lpstr>Контакты сотрудников, ответственных за взаимодействие с общественными наблюдателями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Контакты сотрудников, ответственных за взаимодействие с общественными наблюдателями</dc:title>
  <dc:creator>Рябикова И.Л.</dc:creator>
  <cp:lastModifiedBy>vlasova_va</cp:lastModifiedBy>
  <cp:revision>13</cp:revision>
  <dcterms:created xsi:type="dcterms:W3CDTF">2021-04-23T04:03:28Z</dcterms:created>
  <dcterms:modified xsi:type="dcterms:W3CDTF">2023-04-20T06:20:24Z</dcterms:modified>
</cp:coreProperties>
</file>