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09" autoAdjust="0"/>
  </p:normalViewPr>
  <p:slideViewPr>
    <p:cSldViewPr snapToGrid="0">
      <p:cViewPr varScale="1">
        <p:scale>
          <a:sx n="81" d="100"/>
          <a:sy n="81" d="100"/>
        </p:scale>
        <p:origin x="-77" y="-3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323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49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2413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0794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661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2440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11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6210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26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548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542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389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79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426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61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912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180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221BF0-B84B-48FD-9360-6CCC94054A48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53C087-E9C1-40B7-A806-FD75A95CC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39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151247-2C69-49E2-807E-04D124A04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4478"/>
            <a:ext cx="10515600" cy="4871803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Объекты, возводимые в рамках региональных проектов </a:t>
            </a:r>
            <a:br>
              <a:rPr lang="ru-RU" sz="4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территории городского округа </a:t>
            </a:r>
            <a:br>
              <a:rPr lang="ru-RU" sz="4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Спасск-Дальний</a:t>
            </a:r>
            <a:r>
              <a:rPr lang="ru-R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258605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DD6685-2D1F-4A31-AD9F-826BC099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35440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«Формирование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комфортной городской среды»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C4BA3028-D99F-42A2-9F49-2F54D1911A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42250239"/>
              </p:ext>
            </p:extLst>
          </p:nvPr>
        </p:nvGraphicFramePr>
        <p:xfrm>
          <a:off x="1289154" y="1008668"/>
          <a:ext cx="10717965" cy="607301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522248">
                  <a:extLst>
                    <a:ext uri="{9D8B030D-6E8A-4147-A177-3AD203B41FA5}">
                      <a16:colId xmlns="" xmlns:a16="http://schemas.microsoft.com/office/drawing/2014/main" val="4034382479"/>
                    </a:ext>
                  </a:extLst>
                </a:gridCol>
                <a:gridCol w="1764938">
                  <a:extLst>
                    <a:ext uri="{9D8B030D-6E8A-4147-A177-3AD203B41FA5}">
                      <a16:colId xmlns="" xmlns:a16="http://schemas.microsoft.com/office/drawing/2014/main" val="1623978036"/>
                    </a:ext>
                  </a:extLst>
                </a:gridCol>
                <a:gridCol w="2248526">
                  <a:extLst>
                    <a:ext uri="{9D8B030D-6E8A-4147-A177-3AD203B41FA5}">
                      <a16:colId xmlns="" xmlns:a16="http://schemas.microsoft.com/office/drawing/2014/main" val="1723199171"/>
                    </a:ext>
                  </a:extLst>
                </a:gridCol>
                <a:gridCol w="2038660">
                  <a:extLst>
                    <a:ext uri="{9D8B030D-6E8A-4147-A177-3AD203B41FA5}">
                      <a16:colId xmlns="" xmlns:a16="http://schemas.microsoft.com/office/drawing/2014/main" val="791463844"/>
                    </a:ext>
                  </a:extLst>
                </a:gridCol>
                <a:gridCol w="2143593">
                  <a:extLst>
                    <a:ext uri="{9D8B030D-6E8A-4147-A177-3AD203B41FA5}">
                      <a16:colId xmlns="" xmlns:a16="http://schemas.microsoft.com/office/drawing/2014/main" val="2754549272"/>
                    </a:ext>
                  </a:extLst>
                </a:gridCol>
              </a:tblGrid>
              <a:tr h="302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Объект, адрес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завершения работ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финансирования, тыс.руб.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контракта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Подрядчик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extLst>
                  <a:ext uri="{0D108BD9-81ED-4DB2-BD59-A6C34878D82A}">
                    <a16:rowId xmlns="" xmlns:a16="http://schemas.microsoft.com/office/drawing/2014/main" val="3299023399"/>
                  </a:ext>
                </a:extLst>
              </a:tr>
              <a:tr h="5547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«Юбилейный»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г.Спасск-Дальний,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Советская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smtClean="0">
                          <a:latin typeface="Constantia" panose="020306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 сквера, устройство освещения,  установка детского городка, входной группы, </a:t>
                      </a:r>
                      <a:r>
                        <a:rPr lang="ru-RU" sz="1400" dirty="0" err="1" smtClean="0">
                          <a:latin typeface="Constantia" panose="020306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топиарных</a:t>
                      </a:r>
                      <a:r>
                        <a:rPr lang="ru-RU" sz="1400" dirty="0" smtClean="0">
                          <a:latin typeface="Constantia" panose="020306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фигур, скамеек, качелей, устройство видеонаблюдения)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25.08.2023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21 101,9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019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03.03.2023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029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27.03.2023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10.04.2023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035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11.04.2023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11.04.2023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17.03.2023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17.03.2023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24.03.2023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24.03.2023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Контракт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14.04.2023 г.</a:t>
                      </a:r>
                    </a:p>
                    <a:p>
                      <a:pPr algn="l"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53 от 14.04.2023 г.</a:t>
                      </a:r>
                    </a:p>
                    <a:p>
                      <a:pPr algn="l"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№ 54 от 14.04.2023 г.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Стройсервис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Литвин В.С.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Казарян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Спецстройтехнология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Сторожилов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И.О.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«Монтаж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АйПи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Сухарева М.Г.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Феста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Феста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Казарян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А.Р.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Феста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«Монтаж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АйПи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Групп»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extLst>
                  <a:ext uri="{0D108BD9-81ED-4DB2-BD59-A6C34878D82A}">
                    <a16:rowId xmlns="" xmlns:a16="http://schemas.microsoft.com/office/drawing/2014/main" val="50391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4328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DD6685-2D1F-4A31-AD9F-826BC099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406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проект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«Формирование комфортной городской среды»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C4BA3028-D99F-42A2-9F49-2F54D1911A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3693276"/>
              </p:ext>
            </p:extLst>
          </p:nvPr>
        </p:nvGraphicFramePr>
        <p:xfrm>
          <a:off x="1392836" y="1678900"/>
          <a:ext cx="10515600" cy="346681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4034382479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1623978036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1723199171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791463844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2754549272"/>
                    </a:ext>
                  </a:extLst>
                </a:gridCol>
              </a:tblGrid>
              <a:tr h="605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Объект, адрес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завершения работ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финансирования, тыс.руб.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контракта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Подрядчик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/>
                </a:tc>
                <a:extLst>
                  <a:ext uri="{0D108BD9-81ED-4DB2-BD59-A6C34878D82A}">
                    <a16:rowId xmlns="" xmlns:a16="http://schemas.microsoft.com/office/drawing/2014/main" val="3299023399"/>
                  </a:ext>
                </a:extLst>
              </a:tr>
              <a:tr h="2781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Привокзальная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г.Спасск-Дальний,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Андреевская, д.1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(выполнение работ второго этапа благоустройства)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30.06.2023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3727,9</a:t>
                      </a:r>
                      <a:endParaRPr lang="ru-RU" sz="16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0073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25.01.2023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Папикян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А.А.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391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8324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проект «Формирование комфортной городской среды»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84313" y="2667000"/>
          <a:ext cx="10018710" cy="2602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742"/>
                <a:gridCol w="2003742"/>
                <a:gridCol w="2003742"/>
                <a:gridCol w="2003742"/>
                <a:gridCol w="200374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Объект, адрес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завершения работ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финансирования, тыс.руб.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контракта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Подрядчик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17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парк культуры и отдыха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г.Спасск-Дальний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(благоустройство городского парка культуры и отдыха)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30.08.2023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90625,1</a:t>
                      </a:r>
                      <a:endParaRPr lang="ru-RU" sz="16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026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24.03.2023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«Строительная компания № 1»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276</TotalTime>
  <Words>263</Words>
  <Application>Microsoft Office PowerPoint</Application>
  <PresentationFormat>Произвольный</PresentationFormat>
  <Paragraphs>81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Параллакс</vt:lpstr>
      <vt:lpstr>Объекты, возводимые в рамках региональных проектов  на территории городского округа  Спасск-Дальний </vt:lpstr>
      <vt:lpstr> Региональный проект «Формирование  комфортной городской среды» </vt:lpstr>
      <vt:lpstr>Региональный проект «Формирование комфортной городской среды»  </vt:lpstr>
      <vt:lpstr>Региональный проект «Формирование комфортной городской среды»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Объекты, возводимые в рамках региональных проектов  на территории городского округа  Спасск-Дальний</dc:title>
  <dc:creator>Рябикова И.Л.</dc:creator>
  <cp:lastModifiedBy>vlasova_va</cp:lastModifiedBy>
  <cp:revision>46</cp:revision>
  <cp:lastPrinted>2021-04-22T06:45:21Z</cp:lastPrinted>
  <dcterms:created xsi:type="dcterms:W3CDTF">2021-04-19T05:27:48Z</dcterms:created>
  <dcterms:modified xsi:type="dcterms:W3CDTF">2023-06-16T02:35:52Z</dcterms:modified>
</cp:coreProperties>
</file>