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6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576D8D-8866-4915-8C21-3CD1527903AC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57166"/>
            <a:ext cx="8305800" cy="64294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effectLst/>
                <a:latin typeface="Monotype Corsiva" pitchFamily="66" charset="0"/>
              </a:rPr>
              <a:t>Хронология  рассмотрения   и утверждения проекта  решения  о бюджете  городского 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Monotype Corsiva" pitchFamily="66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Monotype Corsiva" pitchFamily="66" charset="0"/>
              </a:rPr>
              <a:t>округа  Спасск-Дальний  на  2025  год  и  плановый  период  2026  и  2027 годы</a:t>
            </a:r>
            <a:endParaRPr lang="ru-RU" sz="2000" dirty="0">
              <a:solidFill>
                <a:schemeClr val="bg1"/>
              </a:solidFill>
              <a:effectLst/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214422"/>
            <a:ext cx="8286808" cy="67710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до </a:t>
            </a:r>
            <a:r>
              <a:rPr lang="ru-RU" sz="1400" dirty="0" smtClean="0">
                <a:solidFill>
                  <a:schemeClr val="bg1"/>
                </a:solidFill>
              </a:rPr>
              <a:t>21 </a:t>
            </a:r>
            <a:r>
              <a:rPr lang="ru-RU" sz="1400" dirty="0" smtClean="0">
                <a:solidFill>
                  <a:schemeClr val="bg1"/>
                </a:solidFill>
              </a:rPr>
              <a:t>октября 2024 – </a:t>
            </a:r>
            <a:r>
              <a:rPr lang="ru-RU" sz="1200" dirty="0" smtClean="0">
                <a:solidFill>
                  <a:schemeClr val="bg1"/>
                </a:solidFill>
              </a:rPr>
              <a:t>проект решения  о бюджете городского  округа  Спасск-Дальний на 2025 год и  плановый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  период 2026 и 2027 годы размещается на официальном сайте для проведения публичных 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  слушаний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2071678"/>
            <a:ext cx="8286808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до </a:t>
            </a:r>
            <a:r>
              <a:rPr lang="ru-RU" sz="1400" dirty="0" smtClean="0">
                <a:solidFill>
                  <a:schemeClr val="bg1"/>
                </a:solidFill>
              </a:rPr>
              <a:t>31 </a:t>
            </a:r>
            <a:r>
              <a:rPr lang="ru-RU" sz="1400" dirty="0" smtClean="0">
                <a:solidFill>
                  <a:schemeClr val="bg1"/>
                </a:solidFill>
              </a:rPr>
              <a:t>октября 2024 </a:t>
            </a:r>
            <a:r>
              <a:rPr lang="ru-RU" sz="1600" dirty="0" smtClean="0">
                <a:solidFill>
                  <a:schemeClr val="bg1"/>
                </a:solidFill>
              </a:rPr>
              <a:t>- </a:t>
            </a:r>
            <a:r>
              <a:rPr lang="ru-RU" sz="1200" dirty="0" smtClean="0">
                <a:solidFill>
                  <a:schemeClr val="bg1"/>
                </a:solidFill>
              </a:rPr>
              <a:t>проведение публичных слушаний по рассмотрению проекта бюджета городского округа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 Спасск-Дальний на 2025 год и плановый период 2026 и 2027 годов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3643314"/>
            <a:ext cx="8286808" cy="67710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до </a:t>
            </a:r>
            <a:r>
              <a:rPr lang="ru-RU" sz="1400" dirty="0" smtClean="0">
                <a:solidFill>
                  <a:schemeClr val="bg1"/>
                </a:solidFill>
              </a:rPr>
              <a:t>15 </a:t>
            </a:r>
            <a:r>
              <a:rPr lang="ru-RU" sz="1400" dirty="0" smtClean="0">
                <a:solidFill>
                  <a:schemeClr val="bg1"/>
                </a:solidFill>
              </a:rPr>
              <a:t>ноября 2024 </a:t>
            </a:r>
            <a:r>
              <a:rPr lang="ru-RU" sz="1200" dirty="0" smtClean="0">
                <a:solidFill>
                  <a:schemeClr val="bg1"/>
                </a:solidFill>
              </a:rPr>
              <a:t>–  представление в Думу городского округа Спасск-Дальний  проекта  решения Думы о бюджете 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на очередной финансовый год и на  плановый период с приложением соответствующих 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документов и материалов     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2786058"/>
            <a:ext cx="8286808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до 1 ноября 2024  </a:t>
            </a:r>
            <a:r>
              <a:rPr lang="ru-RU" sz="1200" dirty="0" smtClean="0">
                <a:solidFill>
                  <a:schemeClr val="bg1"/>
                </a:solidFill>
              </a:rPr>
              <a:t>–    проект решения  о бюджете городского  округа  Спасск-Дальний на 2025 год и  плановый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 период 2026 и 2027 годы  направляется на согласование в Министерство  финансов 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 Приморского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500570"/>
            <a:ext cx="8286808" cy="492443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до 27 ноября </a:t>
            </a:r>
            <a:r>
              <a:rPr lang="ru-RU" sz="1400" dirty="0" smtClean="0">
                <a:solidFill>
                  <a:schemeClr val="bg1"/>
                </a:solidFill>
              </a:rPr>
              <a:t>2024 –  </a:t>
            </a:r>
            <a:r>
              <a:rPr lang="ru-RU" sz="1200" dirty="0" smtClean="0">
                <a:solidFill>
                  <a:schemeClr val="bg1"/>
                </a:solidFill>
              </a:rPr>
              <a:t>рассмотрение проекта решения  о бюджете городского  округа  Спасск-Дальний на 2025 год </a:t>
            </a:r>
            <a:endParaRPr lang="ru-RU" sz="1200" dirty="0" smtClean="0">
              <a:solidFill>
                <a:schemeClr val="bg1"/>
              </a:solidFill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 </a:t>
            </a:r>
            <a:r>
              <a:rPr lang="ru-RU" sz="1200" dirty="0" smtClean="0">
                <a:solidFill>
                  <a:schemeClr val="bg1"/>
                </a:solidFill>
              </a:rPr>
              <a:t>                                         и </a:t>
            </a:r>
            <a:r>
              <a:rPr lang="ru-RU" sz="1200" dirty="0" smtClean="0">
                <a:solidFill>
                  <a:schemeClr val="bg1"/>
                </a:solidFill>
              </a:rPr>
              <a:t>плановый </a:t>
            </a:r>
            <a:r>
              <a:rPr lang="ru-RU" sz="1200" dirty="0" smtClean="0">
                <a:solidFill>
                  <a:schemeClr val="bg1"/>
                </a:solidFill>
              </a:rPr>
              <a:t>2026 и 2027 годы Думой городского  округа  Спасск-Дальний в 1 чтении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5929330"/>
            <a:ext cx="8286808" cy="492443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1400" smtClean="0">
                <a:solidFill>
                  <a:schemeClr val="bg1"/>
                </a:solidFill>
              </a:rPr>
              <a:t>до </a:t>
            </a:r>
            <a:r>
              <a:rPr lang="ru-RU" sz="1400" smtClean="0">
                <a:solidFill>
                  <a:schemeClr val="bg1"/>
                </a:solidFill>
              </a:rPr>
              <a:t>23 </a:t>
            </a:r>
            <a:r>
              <a:rPr lang="ru-RU" sz="1400" dirty="0" smtClean="0">
                <a:solidFill>
                  <a:schemeClr val="bg1"/>
                </a:solidFill>
              </a:rPr>
              <a:t>декабря 2024 – </a:t>
            </a:r>
            <a:r>
              <a:rPr lang="ru-RU" sz="1200" dirty="0" smtClean="0">
                <a:solidFill>
                  <a:schemeClr val="bg1"/>
                </a:solidFill>
              </a:rPr>
              <a:t>принятие решения  о бюджете городского  округа  Спасск-Дальний на 2025 год и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 плановый 2026 и 2027 годы Думой городского  округа  Спасск-Дальний  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5214950"/>
            <a:ext cx="8286808" cy="5232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до </a:t>
            </a:r>
            <a:r>
              <a:rPr lang="ru-RU" sz="1400" dirty="0" smtClean="0">
                <a:solidFill>
                  <a:schemeClr val="bg1"/>
                </a:solidFill>
              </a:rPr>
              <a:t>12 </a:t>
            </a:r>
            <a:r>
              <a:rPr lang="ru-RU" sz="1400" dirty="0" smtClean="0">
                <a:solidFill>
                  <a:schemeClr val="bg1"/>
                </a:solidFill>
              </a:rPr>
              <a:t>декабря 2024 - </a:t>
            </a:r>
            <a:r>
              <a:rPr lang="ru-RU" sz="1200" dirty="0" smtClean="0">
                <a:solidFill>
                  <a:schemeClr val="bg1"/>
                </a:solidFill>
              </a:rPr>
              <a:t>рассмотрение проекта решения  о бюджете городского  округа  Спасск-Дальний на 2025 год и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                                           плановый 2026 и 2027 годы Думой городского  округа  Спасск-Дальний во 2 чтении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377</TotalTime>
  <Words>217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Хронология  рассмотрения   и утверждения проекта  решения  о бюджете  городского  округа  Спасск-Дальний  на  2025  год  и  плановый  период  2026  и  2027 годы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Хронология рассмотрения проекта бюджета городского округа  Спасск-Дальний на 2025 год и плановый период 2026 и 2027 годы</dc:title>
  <dc:creator>Кучерявый Д.С.</dc:creator>
  <cp:lastModifiedBy>Кучерявый Д.С.</cp:lastModifiedBy>
  <cp:revision>41</cp:revision>
  <dcterms:created xsi:type="dcterms:W3CDTF">2024-09-26T23:30:10Z</dcterms:created>
  <dcterms:modified xsi:type="dcterms:W3CDTF">2024-09-30T01:16:53Z</dcterms:modified>
</cp:coreProperties>
</file>