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22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89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31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256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77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59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63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12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89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69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6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5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0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1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4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5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8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8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6D8D-8866-4915-8C21-3CD1527903AC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69E2A-FE28-4CD6-BE2B-B7DCC94141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15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16632"/>
            <a:ext cx="8305800" cy="8834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ru-RU" sz="2000" dirty="0">
                <a:solidFill>
                  <a:schemeClr val="bg1"/>
                </a:solidFill>
                <a:effectLst/>
                <a:latin typeface="Monotype Corsiva" pitchFamily="66" charset="0"/>
              </a:rPr>
            </a:br>
            <a:br>
              <a:rPr lang="ru-RU" sz="2000" dirty="0">
                <a:solidFill>
                  <a:schemeClr val="bg1"/>
                </a:solidFill>
                <a:effectLst/>
                <a:latin typeface="Monotype Corsiva" pitchFamily="66" charset="0"/>
              </a:rPr>
            </a:b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rPr>
              <a:t>Хронология  рассмотрения   и  утверждения  проекта  решения  о бюджете  МУНИЦИПАЛЬНОГО  округа  Спасск-Дальний  </a:t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rPr>
            </a:b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rPr>
              <a:t>на  2026  год  и  плановый  период  2027  и  2028 годы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092" y="1092910"/>
            <a:ext cx="8286808" cy="86177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 20 октября 2025  </a:t>
            </a:r>
            <a:r>
              <a:rPr lang="ru-RU" sz="1400" dirty="0">
                <a:solidFill>
                  <a:schemeClr val="bg1"/>
                </a:solidFill>
              </a:rPr>
              <a:t>––    </a:t>
            </a:r>
            <a:r>
              <a:rPr lang="ru-RU" sz="1200" dirty="0">
                <a:solidFill>
                  <a:schemeClr val="bg1"/>
                </a:solidFill>
              </a:rPr>
              <a:t>направление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проекта решения  о бюджете муниципального округа  Спасск- Дальний на   2026 год и  плановый период 2027 и 2028 годы на согласование в Министерство  финансов Приморского края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2032504"/>
            <a:ext cx="8286808" cy="86177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bg1"/>
                </a:solidFill>
              </a:rPr>
              <a:t>до 15 ноября 2025 </a:t>
            </a:r>
            <a:r>
              <a:rPr lang="ru-RU" sz="1200" dirty="0">
                <a:solidFill>
                  <a:schemeClr val="bg1"/>
                </a:solidFill>
              </a:rPr>
              <a:t>-–  представление в Думу муниципального округа Спасск-Дальний  проекта решения Думы о бюджете на очередной финансовый год и на  плановый  период с приложением соответствующих документов и материалов    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278" y="3713397"/>
            <a:ext cx="8286808" cy="67710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 25 ноября 2025 </a:t>
            </a:r>
            <a:r>
              <a:rPr lang="ru-RU" sz="1400" dirty="0">
                <a:solidFill>
                  <a:schemeClr val="bg1"/>
                </a:solidFill>
              </a:rPr>
              <a:t>– </a:t>
            </a:r>
            <a:r>
              <a:rPr lang="ru-RU" sz="1200" dirty="0">
                <a:solidFill>
                  <a:schemeClr val="bg1"/>
                </a:solidFill>
              </a:rPr>
              <a:t>размещение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200" dirty="0">
                <a:solidFill>
                  <a:schemeClr val="bg1"/>
                </a:solidFill>
              </a:rPr>
              <a:t>брошюры «Бюджет для граждан» на официальном сайте  Администрации муниципального округа Спасск-Дальний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2979237"/>
            <a:ext cx="8286808" cy="67710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bg1"/>
                </a:solidFill>
              </a:rPr>
              <a:t>до 24 ноября 2025 </a:t>
            </a:r>
            <a:r>
              <a:rPr lang="ru-RU" sz="1400" dirty="0">
                <a:solidFill>
                  <a:schemeClr val="bg1"/>
                </a:solidFill>
              </a:rPr>
              <a:t>-  </a:t>
            </a:r>
            <a:r>
              <a:rPr lang="ru-RU" sz="1200" dirty="0">
                <a:solidFill>
                  <a:schemeClr val="bg1"/>
                </a:solidFill>
              </a:rPr>
              <a:t>рассмотрение проекта решения  о бюджете муниципального  округа  Спасск- Дальний на 2026 год и плановый 2027 и 2028 годы Думой муниципального округа Спасск-Дальний           в 1 чтении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447558"/>
            <a:ext cx="8286808" cy="67710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 25 ноября 2025 - </a:t>
            </a:r>
            <a:r>
              <a:rPr lang="ru-RU" sz="1200" dirty="0">
                <a:solidFill>
                  <a:schemeClr val="bg1"/>
                </a:solidFill>
              </a:rPr>
              <a:t>проект решения  о бюджете муниципального  округа  Спасск-Дальний на 2026</a:t>
            </a:r>
          </a:p>
          <a:p>
            <a:pPr algn="just"/>
            <a:r>
              <a:rPr lang="ru-RU" sz="1200" dirty="0">
                <a:solidFill>
                  <a:schemeClr val="bg1"/>
                </a:solidFill>
              </a:rPr>
              <a:t>год и плановый период 2027 и 2028 годы размещается на официальном  сайте  для проведения публичных слушаний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2972" y="5977016"/>
            <a:ext cx="8286808" cy="67710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до19 декабря 2025 </a:t>
            </a:r>
            <a:r>
              <a:rPr lang="ru-RU" sz="1400" dirty="0">
                <a:solidFill>
                  <a:schemeClr val="bg1"/>
                </a:solidFill>
              </a:rPr>
              <a:t>– </a:t>
            </a:r>
            <a:r>
              <a:rPr lang="ru-RU" sz="1200" dirty="0">
                <a:solidFill>
                  <a:schemeClr val="bg1"/>
                </a:solidFill>
              </a:rPr>
              <a:t>рассмотрение проекта решения о бюджете во втором чтении , принятие                    решения  о бюджете муниципального  округа  Спасск-Дальний на  2026 год и плановый 2027 и 2028 годы Думой муниципального округа  Спасск-Дальний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2972" y="5208520"/>
            <a:ext cx="8286808" cy="6771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 5 декабря 2025 </a:t>
            </a:r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200" dirty="0">
                <a:solidFill>
                  <a:schemeClr val="bg1"/>
                </a:solidFill>
              </a:rPr>
              <a:t>проведение публичных слушаний по рассмотрению проекта бюджета муниципального округа Спасск-Дальний на 2026 год и плановый период 2027 и 2028 годов</a:t>
            </a:r>
          </a:p>
          <a:p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606</TotalTime>
  <Words>223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Monotype Corsiva</vt:lpstr>
      <vt:lpstr>След самолета</vt:lpstr>
      <vt:lpstr>  Хронология  рассмотрения   и  утверждения  проекта  решения  о бюджете  МУНИЦИПАЛЬНОГО  округа  Спасск-Дальний   на  2026  год  и  плановый  период  2027  и  2028 годы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Хронология рассмотрения проекта бюджета городского округа  Спасск-Дальний на 2025 год и плановый период 2026 и 2027 годы</dc:title>
  <dc:creator>Кучерявый Д.С.</dc:creator>
  <cp:lastModifiedBy>Бакайкина Н.И.</cp:lastModifiedBy>
  <cp:revision>48</cp:revision>
  <dcterms:created xsi:type="dcterms:W3CDTF">2024-09-26T23:30:10Z</dcterms:created>
  <dcterms:modified xsi:type="dcterms:W3CDTF">2025-10-30T02:40:04Z</dcterms:modified>
</cp:coreProperties>
</file>