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884" y="96716"/>
            <a:ext cx="5821924" cy="647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437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6723" y="91603"/>
            <a:ext cx="6450013" cy="6686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677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1344"/>
          <a:stretch/>
        </p:blipFill>
        <p:spPr>
          <a:xfrm>
            <a:off x="817685" y="1210910"/>
            <a:ext cx="8503119" cy="2569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797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33" y="129260"/>
            <a:ext cx="7687748" cy="8668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6317" t="774" r="146" b="40273"/>
          <a:stretch/>
        </p:blipFill>
        <p:spPr>
          <a:xfrm>
            <a:off x="1433147" y="1222132"/>
            <a:ext cx="8120894" cy="50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05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15"/>
          <a:stretch/>
        </p:blipFill>
        <p:spPr>
          <a:xfrm>
            <a:off x="1028699" y="233118"/>
            <a:ext cx="8326315" cy="631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090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64" t="8707"/>
          <a:stretch/>
        </p:blipFill>
        <p:spPr>
          <a:xfrm>
            <a:off x="334107" y="194700"/>
            <a:ext cx="8863609" cy="8691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5901" t="4816" r="2400"/>
          <a:stretch/>
        </p:blipFill>
        <p:spPr>
          <a:xfrm>
            <a:off x="852854" y="1147609"/>
            <a:ext cx="7913077" cy="559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722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97"/>
          <a:stretch/>
        </p:blipFill>
        <p:spPr>
          <a:xfrm>
            <a:off x="1274883" y="167054"/>
            <a:ext cx="7631723" cy="651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7490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181" y="222695"/>
            <a:ext cx="8988023" cy="7092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5491" t="2862" r="1855" b="1008"/>
          <a:stretch/>
        </p:blipFill>
        <p:spPr>
          <a:xfrm>
            <a:off x="649471" y="1116623"/>
            <a:ext cx="8611794" cy="540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857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28"/>
          <a:stretch/>
        </p:blipFill>
        <p:spPr>
          <a:xfrm>
            <a:off x="1107830" y="113899"/>
            <a:ext cx="7860324" cy="663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243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674" y="130288"/>
            <a:ext cx="9000053" cy="24810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602"/>
          <a:stretch/>
        </p:blipFill>
        <p:spPr>
          <a:xfrm>
            <a:off x="1046284" y="2892671"/>
            <a:ext cx="8180000" cy="342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781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600" y="184248"/>
            <a:ext cx="7665011" cy="4839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344" b="1423"/>
          <a:stretch/>
        </p:blipFill>
        <p:spPr>
          <a:xfrm>
            <a:off x="1934308" y="798280"/>
            <a:ext cx="6635188" cy="565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399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697" y="449845"/>
            <a:ext cx="8615588" cy="593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9994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755" y="133304"/>
            <a:ext cx="8393210" cy="7107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4044" t="4223" r="972"/>
          <a:stretch/>
        </p:blipFill>
        <p:spPr>
          <a:xfrm>
            <a:off x="574263" y="1165983"/>
            <a:ext cx="9123653" cy="455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1341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728" y="98518"/>
            <a:ext cx="8197117" cy="663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9707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900" y="112409"/>
            <a:ext cx="8637977" cy="9514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266" t="2433" r="1528"/>
          <a:stretch/>
        </p:blipFill>
        <p:spPr>
          <a:xfrm>
            <a:off x="975946" y="1160585"/>
            <a:ext cx="7960931" cy="557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659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31"/>
          <a:stretch/>
        </p:blipFill>
        <p:spPr>
          <a:xfrm>
            <a:off x="896815" y="244755"/>
            <a:ext cx="8981034" cy="628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5681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0" y="68446"/>
            <a:ext cx="6303523" cy="6934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0595" y="797079"/>
            <a:ext cx="6642139" cy="597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6591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73576"/>
          <a:stretch/>
        </p:blipFill>
        <p:spPr>
          <a:xfrm>
            <a:off x="103020" y="130275"/>
            <a:ext cx="9269580" cy="9863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154" t="26350" r="768"/>
          <a:stretch/>
        </p:blipFill>
        <p:spPr>
          <a:xfrm>
            <a:off x="530690" y="1687598"/>
            <a:ext cx="9480344" cy="286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6800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693"/>
          <a:stretch/>
        </p:blipFill>
        <p:spPr>
          <a:xfrm>
            <a:off x="1028700" y="88183"/>
            <a:ext cx="7877907" cy="668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6821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15" r="1761" b="837"/>
          <a:stretch/>
        </p:blipFill>
        <p:spPr>
          <a:xfrm>
            <a:off x="465993" y="334522"/>
            <a:ext cx="9152792" cy="617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238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41" y="143549"/>
            <a:ext cx="7735380" cy="8383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4476" r="3108" b="28605"/>
          <a:stretch/>
        </p:blipFill>
        <p:spPr>
          <a:xfrm>
            <a:off x="905609" y="1230124"/>
            <a:ext cx="8314152" cy="503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5100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70"/>
          <a:stretch/>
        </p:blipFill>
        <p:spPr>
          <a:xfrm>
            <a:off x="1081454" y="184990"/>
            <a:ext cx="8185638" cy="656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672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74"/>
          <a:stretch/>
        </p:blipFill>
        <p:spPr>
          <a:xfrm>
            <a:off x="476441" y="465993"/>
            <a:ext cx="9010229" cy="540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277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639" y="330070"/>
            <a:ext cx="8416207" cy="625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2792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32" y="847833"/>
            <a:ext cx="8711232" cy="455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437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404" t="11296" r="3118" b="25785"/>
          <a:stretch/>
        </p:blipFill>
        <p:spPr>
          <a:xfrm>
            <a:off x="931985" y="949569"/>
            <a:ext cx="8920302" cy="57507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59" t="920" b="91593"/>
          <a:stretch/>
        </p:blipFill>
        <p:spPr>
          <a:xfrm>
            <a:off x="182503" y="140677"/>
            <a:ext cx="8817329" cy="61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54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324" r="5868" b="3071"/>
          <a:stretch/>
        </p:blipFill>
        <p:spPr>
          <a:xfrm>
            <a:off x="958362" y="163948"/>
            <a:ext cx="8141676" cy="660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893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460" y="114300"/>
            <a:ext cx="7914731" cy="6670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252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79961"/>
          <a:stretch/>
        </p:blipFill>
        <p:spPr>
          <a:xfrm>
            <a:off x="131885" y="108499"/>
            <a:ext cx="8485866" cy="9553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74" t="19569"/>
          <a:stretch/>
        </p:blipFill>
        <p:spPr>
          <a:xfrm>
            <a:off x="772719" y="1485900"/>
            <a:ext cx="9566478" cy="437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066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799" t="5637" r="5728"/>
          <a:stretch/>
        </p:blipFill>
        <p:spPr>
          <a:xfrm>
            <a:off x="835269" y="187287"/>
            <a:ext cx="8150469" cy="650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341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54"/>
          <a:stretch/>
        </p:blipFill>
        <p:spPr>
          <a:xfrm>
            <a:off x="940777" y="249255"/>
            <a:ext cx="8767764" cy="611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63489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</TotalTime>
  <Words>0</Words>
  <Application>Microsoft Office PowerPoint</Application>
  <PresentationFormat>Широкоэкранный</PresentationFormat>
  <Paragraphs>0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VIHODTSEVA_AV</dc:creator>
  <cp:lastModifiedBy>VIHODTSEVA_AV</cp:lastModifiedBy>
  <cp:revision>4</cp:revision>
  <dcterms:created xsi:type="dcterms:W3CDTF">2026-04-02T00:05:05Z</dcterms:created>
  <dcterms:modified xsi:type="dcterms:W3CDTF">2026-04-02T00:42:21Z</dcterms:modified>
</cp:coreProperties>
</file>