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98248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90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454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66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16585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97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7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8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89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940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573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679B508-FFD8-4E78-B52E-804E32DDBF2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3C35ACE-45C0-40F9-8D6F-736A2A0D17D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239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175" y="1134207"/>
            <a:ext cx="8167705" cy="467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23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715" y="64884"/>
            <a:ext cx="9196754" cy="672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49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090" b="1668"/>
          <a:stretch/>
        </p:blipFill>
        <p:spPr>
          <a:xfrm>
            <a:off x="1776046" y="70593"/>
            <a:ext cx="9377341" cy="672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37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0780"/>
          <a:stretch/>
        </p:blipFill>
        <p:spPr>
          <a:xfrm>
            <a:off x="2365133" y="112814"/>
            <a:ext cx="8544982" cy="64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38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627" y="3349869"/>
            <a:ext cx="9147197" cy="31375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040" t="73125" r="-1"/>
          <a:stretch/>
        </p:blipFill>
        <p:spPr>
          <a:xfrm>
            <a:off x="1186961" y="184639"/>
            <a:ext cx="7789092" cy="261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00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061" y="61548"/>
            <a:ext cx="8616461" cy="667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87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969"/>
          <a:stretch/>
        </p:blipFill>
        <p:spPr>
          <a:xfrm>
            <a:off x="900089" y="206555"/>
            <a:ext cx="11163524" cy="640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9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5629"/>
          <a:stretch/>
        </p:blipFill>
        <p:spPr>
          <a:xfrm>
            <a:off x="1186961" y="0"/>
            <a:ext cx="10174528" cy="654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33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214" y="133671"/>
            <a:ext cx="10508201" cy="653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59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970" b="3106"/>
          <a:stretch/>
        </p:blipFill>
        <p:spPr>
          <a:xfrm>
            <a:off x="1203693" y="61546"/>
            <a:ext cx="9997088" cy="669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93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714" y="0"/>
            <a:ext cx="9925269" cy="67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7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759" y="0"/>
            <a:ext cx="8875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95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43" y="0"/>
            <a:ext cx="11023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2479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14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Franklin Gothic Book</vt:lpstr>
      <vt:lpstr>Crop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VIHODTSEVA_AV</dc:creator>
  <cp:lastModifiedBy>VIHODTSEVA_AV</cp:lastModifiedBy>
  <cp:revision>2</cp:revision>
  <dcterms:created xsi:type="dcterms:W3CDTF">2026-04-01T23:49:28Z</dcterms:created>
  <dcterms:modified xsi:type="dcterms:W3CDTF">2026-04-02T00:03:39Z</dcterms:modified>
</cp:coreProperties>
</file>