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6" r:id="rId13"/>
    <p:sldId id="284" r:id="rId14"/>
    <p:sldId id="285" r:id="rId15"/>
    <p:sldId id="270" r:id="rId16"/>
    <p:sldId id="273" r:id="rId17"/>
    <p:sldId id="271" r:id="rId18"/>
    <p:sldId id="272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7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2790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08.04.2015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prstClr val="white">
                  <a:lumMod val="6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000100" y="142852"/>
            <a:ext cx="8001056" cy="65722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Рисунок 13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214290"/>
            <a:ext cx="1524003" cy="1014986"/>
          </a:xfrm>
          <a:prstGeom prst="rect">
            <a:avLst/>
          </a:prstGeom>
        </p:spPr>
      </p:pic>
      <p:pic>
        <p:nvPicPr>
          <p:cNvPr id="15" name="Рисунок 14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1500174"/>
            <a:ext cx="1524003" cy="1014986"/>
          </a:xfrm>
          <a:prstGeom prst="rect">
            <a:avLst/>
          </a:prstGeom>
        </p:spPr>
      </p:pic>
      <p:pic>
        <p:nvPicPr>
          <p:cNvPr id="16" name="Рисунок 15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2857496"/>
            <a:ext cx="1524003" cy="1014986"/>
          </a:xfrm>
          <a:prstGeom prst="rect">
            <a:avLst/>
          </a:prstGeom>
        </p:spPr>
      </p:pic>
      <p:pic>
        <p:nvPicPr>
          <p:cNvPr id="17" name="Рисунок 16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4286256"/>
            <a:ext cx="1524003" cy="1014986"/>
          </a:xfrm>
          <a:prstGeom prst="rect">
            <a:avLst/>
          </a:prstGeom>
        </p:spPr>
      </p:pic>
      <p:pic>
        <p:nvPicPr>
          <p:cNvPr id="18" name="Рисунок 17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5715016"/>
            <a:ext cx="1524003" cy="10149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0.wdp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2.wdp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19672" y="1"/>
            <a:ext cx="5652628" cy="3323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Время. </a:t>
            </a:r>
          </a:p>
          <a:p>
            <a:pPr algn="ctr"/>
            <a:r>
              <a:rPr lang="ru-RU" sz="4800" b="1" dirty="0" smtClean="0"/>
              <a:t>События. </a:t>
            </a:r>
          </a:p>
          <a:p>
            <a:pPr algn="r"/>
            <a:r>
              <a:rPr lang="ru-RU" sz="4800" b="1" dirty="0" smtClean="0"/>
              <a:t>Люди.</a:t>
            </a:r>
          </a:p>
          <a:p>
            <a:pPr algn="ctr"/>
            <a:r>
              <a:rPr lang="ru-RU" sz="2400" b="1" dirty="0" smtClean="0"/>
              <a:t>70-летию Спасского Дома детского  творчества посвящается.</a:t>
            </a:r>
          </a:p>
          <a:p>
            <a:endParaRPr lang="ru-RU" dirty="0"/>
          </a:p>
        </p:txBody>
      </p:sp>
      <p:pic>
        <p:nvPicPr>
          <p:cNvPr id="1027" name="Picture 3" descr="C:\Users\dns\Desktop\a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9" y="3089964"/>
            <a:ext cx="5184576" cy="34514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796136" y="33265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1961 – 1976 гг.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0649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Анатолий Михайлович Воронков начал работать в Доме пионеров в 1957 году.  Большой популярностью среди школьников города пользовались кружки «Умелые руки» и «Юные художники», которыми он руководил. Членами этого кружка за 45 лет изготовлены тысячи ажурных работ. Кружковцы постоянно принимали участие, как в районных, так и в краевых выставках. Победители выставок награждались поездками в село Шушенское, в лагерь «Океан». Ребята оказывали помощь детским садам в изготовлении игрушек для малышей, а юными художниками написано много красочных картин, для оформления утренников, сказок и новогодних вечеров.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сканы\летопись\MDS000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320480" cy="2808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763688" y="508518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А.М. Воронков со своими кружковцами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04664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Большую интересную работу на протяжении многих лет проводят юные туристы Дома пионеров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G:\сканы\юный турист Приморья1958\MDS0024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1412776"/>
            <a:ext cx="4032448" cy="2880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053" name="Picture 5" descr="G:\сканы\юный турист Приморья1958\MDS0024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984" y="3429000"/>
            <a:ext cx="4320480" cy="30963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60648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1969 году Дом пионеров и школьников переводится в 2-х этажное кирпичное здание (бывшей прогимназии, ул. Советская, 75). Директором назначается Капуцина Зинаида Ивановна.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сканы 4\мероприятия, проводимые в спасском доме пионеров 1975-78\MDS0105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4039021" cy="27713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9219" name="Picture 3" descr="C:\Users\dns\Desktop\MDS010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12160" y="1916832"/>
            <a:ext cx="2835275" cy="40624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35696" y="530120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Второе здание Дома пионеров и школьников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60" y="602128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З.И. Капуцина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404664"/>
            <a:ext cx="6840760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       Свое 25 – летие Дом пионеров встретил в большом 2 –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этажном здании. Теперь у ребят есть большой зал, где проходят пионерские сборы, слеты, спектакли драматического и кукольного кружков, вечера и интересные встречи. Есть малый выставочный зал, здесь размещается выставка «Творчество юных». Каждый кружок имеет свою собственную комнату, а кружков много:</a:t>
            </a:r>
          </a:p>
          <a:p>
            <a:pPr algn="just"/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хореографический, руководитель Александр Сергеевич Панченко;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умелые руки, руководитель Анатолий Михайлович Воронков;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ансамбль баянистов, руководитель Василий Федорович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Липатников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историко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– краеведческий кружок, руководитель Людмила Александровна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Байкаш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вязальный кружок, руководитель Ольга Ивановна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Рябенкова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фотокружок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, руководитель Валерий Федорович Лазарев;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кукольный театр, руководитель Зинаида Ивановна Капуцина (директор Дома пионеров); 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6"/>
            <a:ext cx="6912768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драматический кружок, руководитель Лариса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Горева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кружок юные корреспонденты, руководитель Людмила Владимировна Орлова;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вокально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– хоровой кружок, руководитель Фаина Федоровна Лошкарева;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кружок аккордеонистов и пианистов, руководитель Людмила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Мартьяновна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Цаюк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радиотехнический кружок, руководитель Вячеслав Иванович Иванченко;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духовой оркестр, руководитель Алексей Иванович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Глоба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86" name="Picture 2" descr="E:\сканы 4\мероприятия, проводимые в спасском доме пионеров 1975-78\MDS009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23928" y="3789040"/>
            <a:ext cx="4830737" cy="27927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835696" y="4869160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Доме пионеров всегда было многолюдно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сканы\летопись\MDS000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3816424" cy="2520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076" name="Picture 4" descr="G:\сканы\Ансамбль песни и пляски\MDS0009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4338811" cy="27008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691680" y="26064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Юные туристы ходят в  многодневные походы по Приморскому краю. Каждый год отряд Дома пионеров участвует в краевых соревнованиях.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ns\Desktop\MDS002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3384376" cy="45183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099" name="Picture 3" descr="G:\сканы\пионерское лето в приморье\MDS002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3456384" cy="45582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835696" y="332656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1961 году при Доме пионеров организовано туристическое общество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 которое возглавляет туристическую работу. Каждое лето организуют туристическую базу на озере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Ханка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 распоряжении туристов - рыболовные снасти, моторные лодки.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0648"/>
            <a:ext cx="691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Городской туристический слет</a:t>
            </a:r>
            <a:endParaRPr lang="ru-RU" sz="4000" b="1" dirty="0"/>
          </a:p>
        </p:txBody>
      </p:sp>
      <p:pic>
        <p:nvPicPr>
          <p:cNvPr id="5122" name="Picture 2" descr="E:\сканы 4\мероприятия, проводимые в спасском доме пионеров 1975-78\MDS009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2780928"/>
            <a:ext cx="3744416" cy="3000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123" name="Picture 3" descr="C:\Users\dns\Desktop\MDS009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24128" y="1412776"/>
            <a:ext cx="3006626" cy="4608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35696" y="582384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Полоса препятствий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602128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Соревнование геологов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1124744"/>
            <a:ext cx="38884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начала 70 –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годов всю туристическую работу в Доме пионеров возглавляла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Мощенская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Лариса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Экскурсия на партизанскую базу отряда Борисова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dns\Desktop\MDS009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6984776" cy="44644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Встреча с И.Е .Журбой партизаном из отряда Борисова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dns\Desktop\MDS009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6912768" cy="45365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571480"/>
            <a:ext cx="7105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 40 –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Пионерской организации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ns\Desktop\Рисунок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19388" y="1878641"/>
            <a:ext cx="6829075" cy="4502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Вечер встречи с ветеранами гражданской войны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сканы 4\мероприятия, проводимые в спасском доме пионеров 1975-78\MDS009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79912" y="3501008"/>
            <a:ext cx="5040560" cy="3024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8195" name="Picture 3" descr="C:\Users\dns\Desktop\MDS009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3528392" cy="2376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260648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конце 70 –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гг. в Доме пионеров проводился фестиваль «В созвездии братских республик»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E:\сканы 4\мероприятия, проводимые в спасском доме пионеров 1975-78\MDS009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3312368" cy="5112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43" name="Picture 3" descr="C:\Users\dns\Desktop\MDS009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603575" cy="51125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476672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фестивале «В созвездии братских республик» школьники города представляли братские республики Советского Союза (Украинская ССР, Грузинская ССР, Белорусская ССР, Киргизская ССР и др.)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dns\Desktop\MDS0092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1916832"/>
            <a:ext cx="4563219" cy="2952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1267" name="Picture 3" descr="E:\сканы 4\мероприятия, проводимые в спасском доме пионеров 1975-78\MDS009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3789040"/>
            <a:ext cx="4431084" cy="27995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48680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1970 года в Доме пионеров и школьников начинает работу Седых Светлана Романовна. Она ведет кружок «Пионерский театр». А в 1971 году директор Дома пионеров Капуцина Зинаида Ивановна назначает ее методистом по пионерской работе. Невозможно вспомнить и описать все мероприятия, которые провела Светлана Романовна за годы своей работы. Это были и пионерские слеты, фестивали и конкурсы, игровые программы и праздники.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dns\Desktop\MDS0092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2996952"/>
            <a:ext cx="6552728" cy="3528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20688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Конкурс «А ну  – </a:t>
            </a:r>
            <a:r>
              <a:rPr lang="ru-RU" sz="2800" b="1" dirty="0" err="1" smtClean="0"/>
              <a:t>ка</a:t>
            </a:r>
            <a:r>
              <a:rPr lang="ru-RU" sz="2800" b="1" dirty="0" smtClean="0"/>
              <a:t>, девочки»</a:t>
            </a:r>
          </a:p>
          <a:p>
            <a:pPr algn="ctr"/>
            <a:r>
              <a:rPr lang="ru-RU" sz="2800" b="1" dirty="0" smtClean="0"/>
              <a:t>1976 год</a:t>
            </a:r>
            <a:endParaRPr lang="ru-RU" sz="2800" b="1" dirty="0"/>
          </a:p>
        </p:txBody>
      </p:sp>
      <p:pic>
        <p:nvPicPr>
          <p:cNvPr id="13314" name="Picture 2" descr="E:\сканы 4\мероприятия, проводимые в спасском доме пионеров 1975-78\MDS0093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35896" y="1700808"/>
            <a:ext cx="5184576" cy="3528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3315" name="Picture 3" descr="C:\Users\dns\Desktop\MDS009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3688" y="2924944"/>
            <a:ext cx="2808312" cy="36004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620688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Посвящение в октябрятские вожатые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E:\СКАНЫ 3\мероприятия проводимые в доме пионеров\MDS008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1844824"/>
            <a:ext cx="3888432" cy="27363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6" name="Picture 2" descr="C:\Users\dns\Desktop\MDS0094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3717032"/>
            <a:ext cx="3888432" cy="28230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7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Зарница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1975  - 1976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dns\Desktop\MDS0093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3968" y="3573016"/>
            <a:ext cx="4464497" cy="29766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5" name="Picture 2" descr="E:\сканы 4\мероприятия, проводимые в спасском доме пионеров 1975-78\MDS009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3688" y="1628800"/>
            <a:ext cx="3960440" cy="2592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96136" y="20608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Солдатская каша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15719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Санитары в работе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День пионерии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980728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Самым любимым праздником спасских школьников был День пионерии. 19 мая кружковцы участвовали в пионерском параде и в концерте, который проходил в парке отдыха. А после концерта ребята спешили на бесплатные аттракционы.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E:\сканы 4\мероприятия, проводимые в спасском доме пионеров 1975-78\MDS009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2420888"/>
            <a:ext cx="6840760" cy="40324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ns\Desktop\MDS0093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1052736"/>
            <a:ext cx="3888432" cy="2520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075" name="Picture 3" descr="C:\Users\dns\Desktop\павп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8144" y="476672"/>
            <a:ext cx="2891284" cy="4022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79712" y="62068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Выступление кукольного театра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450912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Аттракционы в парке отдыхе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4077072"/>
            <a:ext cx="4104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20 мая ребята снова спешили в Дом пионеров и школьников, чтобы заняться своим любимым делом.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949280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ПРОДОЛЖЕНИЕ СЛЕДУЕТ…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260648"/>
            <a:ext cx="7272808" cy="389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январе 1961 года Центральным Советом пионерской организации было опубликовано положение о Всесоюзном смотре внешкольных учреждений в честь 40 – летие пионерской организации имени В.И. Ленина.  Как только был получен текст положения, был созван педагогический совет Спасского Дома пионеров, где подробно обсудили участие коллектива в этом мероприятии. Было решено рассказать всем кружковцем об условиях смотра и дать каждому кружку определенные обязательства. Самым важным обязательством было: СОЗДАТЬ ПРИ ДОМЕ ПИОНЕРОВ АНСАМБЛЬ ПЕСНИ И ПЛЯСКИ</a:t>
            </a:r>
            <a:r>
              <a:rPr lang="ru-RU" sz="2000" b="1" dirty="0" smtClean="0"/>
              <a:t>. </a:t>
            </a:r>
          </a:p>
          <a:p>
            <a:pPr algn="just"/>
            <a:endParaRPr lang="ru-RU" dirty="0"/>
          </a:p>
        </p:txBody>
      </p:sp>
      <p:pic>
        <p:nvPicPr>
          <p:cNvPr id="2050" name="Picture 2" descr="E:\сканы\летопись\MDS000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31129" y="3717032"/>
            <a:ext cx="3429024" cy="27169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57166"/>
            <a:ext cx="7023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Ансамбль песни и пляски был организован в составе 150 человек. В репертуаре ансамбля песни о Ленине, о партии, о пионерах. Руководитель хоровой группы ансамбля С.Г. Васильев.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сканы\летопись\MDS000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6832618" cy="21431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3075" name="Picture 3" descr="C:\Users\dns\Desktop\MDS000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7704" y="4437112"/>
            <a:ext cx="6843711" cy="20177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СКАНЫ 3\хореографический коллектив 1961 г\MDS008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21378022">
            <a:off x="1762196" y="620688"/>
            <a:ext cx="3786214" cy="3071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099" name="Picture 3" descr="G:\СКАНЫ 3\хореографический коллектив 1961 г\MDS0085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406476">
            <a:off x="4538411" y="3158761"/>
            <a:ext cx="4179895" cy="32004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643570" y="1071546"/>
            <a:ext cx="3248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Хореографической группой ансамбля руководит В.Ф. Васютин, аккомпанирует А.В. Саковин.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79401" y="5494208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Репетиция нового танца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ns\Desktop\пвп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214422"/>
            <a:ext cx="6929486" cy="385765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50199" y="459349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Руководители ансамбля песни и пляски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507207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С.Г. Васильев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1934" y="507207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В.Ф. Васютин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7950" y="514351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А.В. Саковин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85918" y="357166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течение года  подготовлено 15 плясок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СКАНЫ 3\хореографический коллектив 1961 г\MDS0087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1000108"/>
            <a:ext cx="3857652" cy="31432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6147" name="Picture 3" descr="G:\СКАНЫ 3\хореографический коллектив 1961 г\MDS0088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48" y="3214686"/>
            <a:ext cx="4605348" cy="32781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357166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Пионерский праздник во Владивостоке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1052736"/>
            <a:ext cx="6929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 мая 1962 года Всесоюзная пионерская организация отмечала свое 40 – летие. Во Владивостоке состоялся большой праздник. Наш ансамбль песни и пляски в составе 130 человек был приглашен Краевым комитетом комсомола для участия в празднике. Утром 19 мая наши кружковцы приняли участие в параде, а вечером – в концерте художественной самодеятельности. Их выступление было успешным. 20 мая весь коллектив был приглашен для участия в концерте по телевидению. Выступления наших артистов были тепло встречены телезрителями Приморского края.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G:\СКАНЫ 3\хореографический коллектив 1961 г\MDS0088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3929066"/>
            <a:ext cx="3357586" cy="23574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171" name="Picture 3" descr="G:\СКАНЫ 3\хореографический коллектив 1961 г\MDS008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3929066"/>
            <a:ext cx="3571900" cy="23574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428604"/>
            <a:ext cx="671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 успешные выступления в краевых смотрах, фестивалях, конкурсах ансамбль песни и пляски неоднократно награждался премиями. Одной из таких премий стали 26 путевок в краевой лагерь «Дружба».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сканы\летопись\MDS0005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1844824"/>
            <a:ext cx="4360871" cy="27257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8195" name="Picture 3" descr="C:\Users\dns\Desktop\MDS000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929066"/>
            <a:ext cx="4098925" cy="26511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949</Words>
  <Application>Microsoft Office PowerPoint</Application>
  <PresentationFormat>Экран (4:3)</PresentationFormat>
  <Paragraphs>65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evg</cp:lastModifiedBy>
  <cp:revision>73</cp:revision>
  <dcterms:created xsi:type="dcterms:W3CDTF">2014-05-31T11:48:50Z</dcterms:created>
  <dcterms:modified xsi:type="dcterms:W3CDTF">2015-04-07T23:55:02Z</dcterms:modified>
</cp:coreProperties>
</file>