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84" r:id="rId4"/>
    <p:sldId id="285" r:id="rId5"/>
    <p:sldId id="287" r:id="rId6"/>
    <p:sldId id="288" r:id="rId7"/>
    <p:sldId id="289" r:id="rId8"/>
    <p:sldId id="290" r:id="rId9"/>
    <p:sldId id="293" r:id="rId10"/>
    <p:sldId id="281" r:id="rId11"/>
    <p:sldId id="283" r:id="rId12"/>
    <p:sldId id="282" r:id="rId13"/>
    <p:sldId id="272" r:id="rId14"/>
    <p:sldId id="271" r:id="rId15"/>
    <p:sldId id="259" r:id="rId16"/>
    <p:sldId id="267" r:id="rId17"/>
    <p:sldId id="261" r:id="rId18"/>
    <p:sldId id="262" r:id="rId19"/>
    <p:sldId id="270" r:id="rId20"/>
    <p:sldId id="263" r:id="rId21"/>
    <p:sldId id="268" r:id="rId22"/>
    <p:sldId id="269" r:id="rId23"/>
    <p:sldId id="264" r:id="rId24"/>
    <p:sldId id="266" r:id="rId25"/>
    <p:sldId id="265" r:id="rId26"/>
    <p:sldId id="291" r:id="rId27"/>
    <p:sldId id="292" r:id="rId28"/>
    <p:sldId id="297" r:id="rId29"/>
    <p:sldId id="299" r:id="rId30"/>
    <p:sldId id="274" r:id="rId31"/>
    <p:sldId id="276" r:id="rId32"/>
    <p:sldId id="277" r:id="rId33"/>
    <p:sldId id="275" r:id="rId34"/>
    <p:sldId id="278" r:id="rId35"/>
    <p:sldId id="279" r:id="rId36"/>
    <p:sldId id="302" r:id="rId37"/>
    <p:sldId id="280" r:id="rId38"/>
    <p:sldId id="30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375952B-E72D-4044-A74D-3B5C24892795}" type="datetimeFigureOut">
              <a:rPr lang="ru-RU" smtClean="0"/>
              <a:pPr/>
              <a:t>08.08.2017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AC928F-FEF9-4880-9AC5-30F6F3C70E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0" y="360040"/>
            <a:ext cx="9144000" cy="90256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Panton Black Caps" pitchFamily="50" charset="-52"/>
              </a:rPr>
              <a:t>   </a:t>
            </a:r>
            <a:r>
              <a:rPr lang="ru-RU" sz="4000" dirty="0" smtClean="0">
                <a:latin typeface="Arial Black" pitchFamily="34" charset="0"/>
              </a:rPr>
              <a:t>ЧТО СДЕЛАНО 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Отчёт о работе за 7 месяцев 2017 года </a:t>
            </a:r>
            <a:endParaRPr lang="ru-RU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логотип года ОКН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21608" y="1268760"/>
            <a:ext cx="9165608" cy="3528392"/>
          </a:xfrm>
          <a:prstGeom prst="rect">
            <a:avLst/>
          </a:prstGeom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0" y="4725144"/>
            <a:ext cx="9144000" cy="79208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ЧТО СДЕЛАНО</a:t>
            </a:r>
            <a:endParaRPr kumimoji="0" lang="ru-RU" sz="400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итогам мониторинга для шефов были подготовлены дорожные карты объектов культурного наследия</a:t>
            </a:r>
            <a:endParaRPr lang="ru-RU" sz="1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026" name="Picture 2" descr="D:\ДИРЕКТОР\ПАМЯТНИКИ ИСТОРИИ И КУЛЬТУРЫ\2017 ГОД ОКН\ДОРОЖНАЯ КАРТА ОКН 201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0"/>
            <a:ext cx="4319340" cy="5949280"/>
          </a:xfrm>
          <a:prstGeom prst="rect">
            <a:avLst/>
          </a:prstGeom>
          <a:noFill/>
        </p:spPr>
      </p:pic>
      <p:pic>
        <p:nvPicPr>
          <p:cNvPr id="5" name="Picture 2" descr="D:\ДИРЕКТОР\ПАМЯТНИКИ ИСТОРИИ И КУЛЬТУРЫ\2017 ГОД ОКН\ДОРОЖНАЯ КАРТА ОКН 20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0"/>
            <a:ext cx="4296703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честь Международного дня памятников </a:t>
            </a:r>
          </a:p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музее были проведены интерактивные уроки </a:t>
            </a:r>
          </a:p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Пазлы</a:t>
            </a: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по-музейному</a:t>
            </a: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 в режиме нон-стоп</a:t>
            </a:r>
            <a:endParaRPr lang="ru-RU" sz="1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148064" y="188640"/>
            <a:ext cx="3995936" cy="2736304"/>
          </a:xfrm>
          <a:prstGeom prst="rect">
            <a:avLst/>
          </a:prstGeom>
        </p:spPr>
      </p:pic>
      <p:pic>
        <p:nvPicPr>
          <p:cNvPr id="7" name="Рисунок 6" descr="P101035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4572000" cy="3024183"/>
          </a:xfrm>
          <a:prstGeom prst="rect">
            <a:avLst/>
          </a:prstGeom>
        </p:spPr>
      </p:pic>
      <p:pic>
        <p:nvPicPr>
          <p:cNvPr id="10" name="Рисунок 9" descr="P1010354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3253458"/>
            <a:ext cx="4578878" cy="2695822"/>
          </a:xfrm>
          <a:prstGeom prst="rect">
            <a:avLst/>
          </a:prstGeom>
        </p:spPr>
      </p:pic>
      <p:pic>
        <p:nvPicPr>
          <p:cNvPr id="12" name="Рисунок 11" descr="DSC06733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220072" y="3262285"/>
            <a:ext cx="3923928" cy="26869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Играя в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пазлы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ребята изучают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спасские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объекты культурного наследия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3" name="Рисунок 12" descr="DSC0672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5400000">
            <a:off x="-940668" y="940668"/>
            <a:ext cx="5949280" cy="4067944"/>
          </a:xfrm>
          <a:prstGeom prst="rect">
            <a:avLst/>
          </a:prstGeom>
        </p:spPr>
      </p:pic>
      <p:pic>
        <p:nvPicPr>
          <p:cNvPr id="15" name="Рисунок 14" descr="DSC06732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389555" y="-1"/>
            <a:ext cx="4754445" cy="5949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Серия интерактивных уроков «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пазлы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по-музейному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2" name="Рисунок 11" descr="DSC067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4757471" y="626647"/>
            <a:ext cx="5013176" cy="3759882"/>
          </a:xfrm>
          <a:prstGeom prst="rect">
            <a:avLst/>
          </a:prstGeom>
        </p:spPr>
      </p:pic>
      <p:pic>
        <p:nvPicPr>
          <p:cNvPr id="13" name="Рисунок 12" descr="DSC0672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4947936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Июнь - акция «Чистая память» (благоустройство охранных зон с экскурсионным сопровождением)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1" name="Рисунок 10" descr="IMG_20170704_09202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6143786" cy="5949280"/>
          </a:xfrm>
          <a:prstGeom prst="rect">
            <a:avLst/>
          </a:prstGeom>
        </p:spPr>
      </p:pic>
      <p:pic>
        <p:nvPicPr>
          <p:cNvPr id="13" name="Рисунок 12" descr="00099.MTS.00_00_05_01.Still00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83716" y="188640"/>
            <a:ext cx="2560284" cy="1440160"/>
          </a:xfrm>
          <a:prstGeom prst="rect">
            <a:avLst/>
          </a:prstGeom>
        </p:spPr>
      </p:pic>
      <p:pic>
        <p:nvPicPr>
          <p:cNvPr id="14" name="Рисунок 13" descr="IMG_20170704_09202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6588225" y="1916832"/>
            <a:ext cx="2555775" cy="1704108"/>
          </a:xfrm>
          <a:prstGeom prst="rect">
            <a:avLst/>
          </a:prstGeom>
        </p:spPr>
      </p:pic>
      <p:pic>
        <p:nvPicPr>
          <p:cNvPr id="15" name="Рисунок 14" descr="IMG_20170704_085839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642137" y="3861048"/>
            <a:ext cx="2501863" cy="1891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Акция «Чистая память» на мемориальном комплексе «400 замученным»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1" name="Рисунок 10" descr="IMG_20170704_09202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3789040"/>
            <a:ext cx="2339752" cy="2170124"/>
          </a:xfrm>
          <a:prstGeom prst="rect">
            <a:avLst/>
          </a:prstGeom>
        </p:spPr>
      </p:pic>
      <p:pic>
        <p:nvPicPr>
          <p:cNvPr id="13" name="Рисунок 12" descr="00099.MTS.00_00_05_01.Still00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2267744" cy="1440160"/>
          </a:xfrm>
          <a:prstGeom prst="rect">
            <a:avLst/>
          </a:prstGeom>
        </p:spPr>
      </p:pic>
      <p:pic>
        <p:nvPicPr>
          <p:cNvPr id="14" name="Рисунок 13" descr="IMG_20170704_09202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1772816"/>
            <a:ext cx="2303240" cy="1704108"/>
          </a:xfrm>
          <a:prstGeom prst="rect">
            <a:avLst/>
          </a:prstGeom>
        </p:spPr>
      </p:pic>
      <p:pic>
        <p:nvPicPr>
          <p:cNvPr id="15" name="Рисунок 14" descr="IMG_20170704_085839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736829" y="476672"/>
            <a:ext cx="6407171" cy="5131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Июнь - серия пленэров возле исторических зданий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0" name="Рисунок 9" descr="P101041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732847" y="-1"/>
            <a:ext cx="6411153" cy="5949281"/>
          </a:xfrm>
          <a:prstGeom prst="rect">
            <a:avLst/>
          </a:prstGeom>
        </p:spPr>
      </p:pic>
      <p:pic>
        <p:nvPicPr>
          <p:cNvPr id="17" name="Рисунок 16" descr="P101042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5400000">
            <a:off x="-306288" y="3519264"/>
            <a:ext cx="2736304" cy="2123728"/>
          </a:xfrm>
          <a:prstGeom prst="rect">
            <a:avLst/>
          </a:prstGeom>
        </p:spPr>
      </p:pic>
      <p:pic>
        <p:nvPicPr>
          <p:cNvPr id="7" name="Рисунок 6" descr="IMG_799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-1"/>
            <a:ext cx="2123728" cy="2939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>
              <a:spcBef>
                <a:spcPts val="0"/>
              </a:spcBef>
            </a:pPr>
            <a:r>
              <a:rPr lang="ru-RU" dirty="0" smtClean="0">
                <a:latin typeface="Panton Black Caps" pitchFamily="50" charset="-52"/>
              </a:rPr>
              <a:t> </a:t>
            </a:r>
            <a:r>
              <a:rPr lang="ru-RU" sz="19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Пленэры возле исторических зданий</a:t>
            </a:r>
          </a:p>
          <a:p>
            <a:pPr algn="r">
              <a:spcBef>
                <a:spcPts val="0"/>
              </a:spcBef>
            </a:pPr>
            <a:r>
              <a:rPr lang="ru-RU" sz="19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сопровождались экскурсиями</a:t>
            </a:r>
            <a:endParaRPr lang="ru-RU" sz="19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P101042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5868144" cy="5958882"/>
          </a:xfrm>
          <a:prstGeom prst="rect">
            <a:avLst/>
          </a:prstGeom>
        </p:spPr>
      </p:pic>
      <p:pic>
        <p:nvPicPr>
          <p:cNvPr id="11" name="Рисунок 10" descr="P1010432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5400000">
            <a:off x="4711452" y="1516731"/>
            <a:ext cx="5949280" cy="29158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Серия пленэров возле исторических зданий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7" name="Рисунок 6" descr="P101042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836712"/>
            <a:ext cx="9144000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ПЛЕНЭР У  ПОЛКОВОГО ХРАМА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НИКОЛАЯ ЧУДОТВОРЦА 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P101044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" y="-1"/>
            <a:ext cx="9144000" cy="5949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февраль – вывешен информационный баннер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городской площади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3" name="Рисунок 12" descr="Баннер посвящён Году спасского культурного наследия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4211960" cy="5949280"/>
          </a:xfrm>
          <a:prstGeom prst="rect">
            <a:avLst/>
          </a:prstGeom>
        </p:spPr>
      </p:pic>
      <p:pic>
        <p:nvPicPr>
          <p:cNvPr id="14" name="Рисунок 13" descr="Монтаж баннера на городской площади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165481" y="0"/>
            <a:ext cx="3978519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 ПЛЕНЭРАХ УЧАСТВОВАЛИ РЕБЯТА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ДЕТСКИХ ШКОЛ ИСКУССТВ  ГОРОДА И РАЙОНА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P101041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483768" y="0"/>
            <a:ext cx="6660232" cy="5937601"/>
          </a:xfrm>
          <a:prstGeom prst="rect">
            <a:avLst/>
          </a:prstGeom>
        </p:spPr>
      </p:pic>
      <p:pic>
        <p:nvPicPr>
          <p:cNvPr id="6" name="Рисунок 5" descr="P101042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3212976"/>
            <a:ext cx="2051720" cy="2735627"/>
          </a:xfrm>
          <a:prstGeom prst="rect">
            <a:avLst/>
          </a:prstGeom>
        </p:spPr>
      </p:pic>
      <p:pic>
        <p:nvPicPr>
          <p:cNvPr id="11" name="Рисунок 10" descr="IMG_799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0"/>
            <a:ext cx="2063684" cy="285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dirty="0" smtClean="0">
                <a:latin typeface="Panton Black Caps" pitchFamily="50" charset="-52"/>
              </a:rPr>
              <a:t> </a:t>
            </a:r>
            <a:r>
              <a:rPr lang="ru-RU" sz="19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ПЛЕНЭР У БЫВШЕЙ ПРОГИМНАЗИИ</a:t>
            </a:r>
            <a:endParaRPr lang="ru-RU" sz="19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2" name="Рисунок 11" descr="IMG_801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39552" y="0"/>
            <a:ext cx="4224252" cy="5949280"/>
          </a:xfrm>
          <a:prstGeom prst="rect">
            <a:avLst/>
          </a:prstGeom>
        </p:spPr>
      </p:pic>
      <p:pic>
        <p:nvPicPr>
          <p:cNvPr id="13" name="Рисунок 12" descr="P1010429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292080" y="0"/>
            <a:ext cx="3312368" cy="5949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ИТОГОМ ПЛЕНЭРОВ СТАНЕТ МУЗЕЙНАЯ ВЫСТАВКА </a:t>
            </a:r>
          </a:p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СПАССКОМ КУЛЬТУРНОМ НАСЛЕДИИ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0" name="Рисунок 9" descr="IMG_800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9144000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ИТОГОМ ПЛЕНЭРОВ СТАНЕТ МУЗЕЙНАЯ ВЫСТАВКА </a:t>
            </a:r>
          </a:p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СПАССКОМ КУЛЬТУРНОМ НАСЛЕДИИ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P101042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461960" cy="5949280"/>
          </a:xfrm>
          <a:prstGeom prst="rect">
            <a:avLst/>
          </a:prstGeom>
        </p:spPr>
      </p:pic>
      <p:pic>
        <p:nvPicPr>
          <p:cNvPr id="7" name="Рисунок 6" descr="IMG_800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69448" y="0"/>
            <a:ext cx="4374552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ИТОГОМ ПЛЕНЭРОВ СТАНЕТ МУЗЕЙНАЯ ВЫСТАВКА </a:t>
            </a:r>
          </a:p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СПАССКОМ КУЛЬТУРНОМ НАСЛЕДИИ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IMG_799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8024" y="0"/>
            <a:ext cx="2063684" cy="2852936"/>
          </a:xfrm>
          <a:prstGeom prst="rect">
            <a:avLst/>
          </a:prstGeom>
        </p:spPr>
      </p:pic>
      <p:pic>
        <p:nvPicPr>
          <p:cNvPr id="7" name="Рисунок 6" descr="IMG_799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082774" y="0"/>
            <a:ext cx="2061226" cy="2852936"/>
          </a:xfrm>
          <a:prstGeom prst="rect">
            <a:avLst/>
          </a:prstGeom>
        </p:spPr>
      </p:pic>
      <p:pic>
        <p:nvPicPr>
          <p:cNvPr id="10" name="Рисунок 9" descr="IMG_799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476672"/>
            <a:ext cx="4382047" cy="5013176"/>
          </a:xfrm>
          <a:prstGeom prst="rect">
            <a:avLst/>
          </a:prstGeom>
        </p:spPr>
      </p:pic>
      <p:pic>
        <p:nvPicPr>
          <p:cNvPr id="11" name="Рисунок 10" descr="IMG_7998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83514" y="3068960"/>
            <a:ext cx="4360486" cy="2905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СЕРИЯ ПЛЕНЭРОВ ВОЗЛЕ ИСТОРИЧЕСКИХ ЗДАНИЙ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P101041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" y="0"/>
            <a:ext cx="9144000" cy="5947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Июль - РЕМОНТ ПОСТАМЕНТА ПАМЯТНИКА «ШТУРМОВЫЕ НОЧИ СПАССКА»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2" name="Рисунок 11" descr="IMG_732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5400000">
            <a:off x="3919362" y="724645"/>
            <a:ext cx="5949282" cy="4499992"/>
          </a:xfrm>
          <a:prstGeom prst="rect">
            <a:avLst/>
          </a:prstGeom>
        </p:spPr>
      </p:pic>
      <p:pic>
        <p:nvPicPr>
          <p:cNvPr id="13" name="Рисунок 12" descr="IMG_733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5400000">
            <a:off x="-922411" y="922411"/>
            <a:ext cx="5949280" cy="41044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РЕМОНТ ПОСТАМЕНТА ПАМЯТНИКА «ШТУРМОВЫЕ НОЧИ СПАССКА»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IMG_733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5400000">
            <a:off x="1936861" y="402891"/>
            <a:ext cx="5949282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Весна – лето 2017 года –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ШЕФСТВО НАД ПАМЯТНИКАМИ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7" name="Рисунок 6" descr="фото 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5400000">
            <a:off x="3991372" y="796652"/>
            <a:ext cx="5949280" cy="4355976"/>
          </a:xfrm>
          <a:prstGeom prst="rect">
            <a:avLst/>
          </a:prstGeom>
        </p:spPr>
      </p:pic>
      <p:pic>
        <p:nvPicPr>
          <p:cNvPr id="10" name="Рисунок 9" descr="P1010587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1" y="0"/>
            <a:ext cx="3891656" cy="2564904"/>
          </a:xfrm>
          <a:prstGeom prst="rect">
            <a:avLst/>
          </a:prstGeom>
        </p:spPr>
      </p:pic>
      <p:pic>
        <p:nvPicPr>
          <p:cNvPr id="12" name="Рисунок 11" descr="IMG_20170706_09480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2970819"/>
            <a:ext cx="3851920" cy="2951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ШЕФСТВО НАД ПАМЯТНИКАМИ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1" name="Рисунок 10" descr="IMG_20170422_16490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39752" y="0"/>
            <a:ext cx="4461960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ЭСКИЗ ОТ ФОТО-АРТ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3995936" cy="5958377"/>
          </a:xfrm>
          <a:prstGeom prst="rect">
            <a:avLst/>
          </a:prstGeom>
        </p:spPr>
      </p:pic>
      <p:pic>
        <p:nvPicPr>
          <p:cNvPr id="7" name="Рисунок 6" descr="IMG_711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355976" y="836712"/>
            <a:ext cx="4788024" cy="43204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39752" y="6021288"/>
            <a:ext cx="6804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февраль – вывешен информационный баннер </a:t>
            </a:r>
          </a:p>
          <a:p>
            <a:pPr algn="r">
              <a:spcBef>
                <a:spcPts val="0"/>
              </a:spcBef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городской площади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ИНФОРМАЦИОННАЯ ПОДДЕРЖКА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ГОДА СПАССКОГО КУЛЬТУРНОГО НАСЛЕДИЯ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0" name="Рисунок 9" descr="Для отчета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475656" y="0"/>
            <a:ext cx="6368177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438400" y="6359475"/>
            <a:ext cx="6705600" cy="498525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ИНФОРМАЦИОННАЯ ПОДДЕРЖКА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ГОДА СПАССКОГО КУЛЬТУРНОГО НАСЛЕДИЯ</a:t>
            </a:r>
          </a:p>
          <a:p>
            <a:pPr algn="r">
              <a:spcBef>
                <a:spcPts val="0"/>
              </a:spcBef>
            </a:pPr>
            <a:endParaRPr lang="ru-RU" sz="2400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Для отчет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2726" y="0"/>
            <a:ext cx="8059536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ГАЗЕТАХ «СПАССК»И «ГОРОДОК»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ОПУБЛИКОВАНО 9 СТАТЕЙ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Статьи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763688" y="-1929"/>
            <a:ext cx="6120680" cy="5951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362200" y="6165303"/>
            <a:ext cx="6705600" cy="570533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ГАЗЕТАХ «СПАССК»И «ГОРОДОК»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ОПУБЛИКОВАНО 9 СТАТЕЙ</a:t>
            </a:r>
          </a:p>
          <a:p>
            <a:pPr algn="r">
              <a:spcBef>
                <a:spcPts val="0"/>
              </a:spcBef>
            </a:pP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ГОРОДОК, 20 ИЮНЯ 20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16016" y="0"/>
            <a:ext cx="4194881" cy="5949280"/>
          </a:xfrm>
          <a:prstGeom prst="rect">
            <a:avLst/>
          </a:prstGeom>
        </p:spPr>
      </p:pic>
      <p:pic>
        <p:nvPicPr>
          <p:cNvPr id="7" name="Рисунок 6" descr="Статья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79512" y="0"/>
            <a:ext cx="4202349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ИНФОРМАЦИОННАЯ ПОДДЕРЖКА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ГОДА СПАССКОГО КУЛЬТУРНОГО НАСЛЕДИЯ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0" name="Рисунок 9" descr="img07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2585745" y="-1460999"/>
            <a:ext cx="3972511" cy="9143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ГАЗЕТАХ «СПАССК» И «ГОРОДОК» ОПУБЛИКОВАНО </a:t>
            </a:r>
          </a:p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 СТАТЕЙ, ВЫШЛО 4 ТВ-РЕПОРТАЖА </a:t>
            </a:r>
            <a:endParaRPr lang="ru-RU" sz="1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img077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5400000">
            <a:off x="1730990" y="-1463730"/>
            <a:ext cx="5949280" cy="8876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В ГАЗЕТАХ «СПАССК» И «ГОРОДОК» ОПУБЛИКОВАНО </a:t>
            </a:r>
          </a:p>
          <a:p>
            <a:pPr algn="r">
              <a:spcBef>
                <a:spcPts val="0"/>
              </a:spcBef>
            </a:pPr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9 СТАТЕЙ, ВЫШЛО 4 ТВ-РЕПОРТАЖА 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23554" name="Picture 2" descr="D:\ДИРЕКТОР\ПАМЯТНИКИ ИСТОРИИ И КУЛЬТУРЫ\2017 ГОД ОКН\ДАТЫ И СОБЫТИЯ ПО ГОДУ ОКН\2017.07.27 ОТЧЁТ ЗА 1 ПОЛУГОДИЕ 2017 Г\Сканы статей в газетах по Году ОКН\img07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67678" y="1"/>
            <a:ext cx="3776530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339752" y="6172200"/>
            <a:ext cx="6705600" cy="685800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ГАЗЕТАХ «СПАССК» И «ГОРОДОК» ОПУБЛИКОВАНО </a:t>
            </a:r>
          </a:p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 СТАТЕЙ, ВЫШЛО 4 ТВ-РЕПОРТАЖА </a:t>
            </a:r>
          </a:p>
          <a:p>
            <a:pPr algn="r">
              <a:spcBef>
                <a:spcPts val="0"/>
              </a:spcBef>
            </a:pP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Городок 18.07.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1597360" y="-1597360"/>
            <a:ext cx="594928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endParaRPr lang="ru-RU" sz="2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ЭСКИЗ ОТ ФОТО-АРТ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99792" y="0"/>
            <a:ext cx="3995936" cy="5958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2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февраль - ОФИЦИАЛЬНОЕ ОТКРЫТИЕ ГОДА </a:t>
            </a:r>
          </a:p>
          <a:p>
            <a:pPr algn="r">
              <a:spcBef>
                <a:spcPts val="0"/>
              </a:spcBef>
            </a:pPr>
            <a:r>
              <a:rPr lang="ru-RU" sz="2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СПАССКОГО КУЛЬТУРНОГО НАСЛЕДИЯ</a:t>
            </a:r>
            <a:endParaRPr lang="ru-RU" sz="2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2" name="Рисунок 11" descr="IMG_245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076056" y="0"/>
            <a:ext cx="4067944" cy="5949281"/>
          </a:xfrm>
          <a:prstGeom prst="rect">
            <a:avLst/>
          </a:prstGeom>
        </p:spPr>
      </p:pic>
      <p:pic>
        <p:nvPicPr>
          <p:cNvPr id="13" name="Рисунок 12" descr="IMG_245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4923952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февраль – пресс-завтрак, посвящённый официальному открытию Года культурного наследия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IMG_246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1239684"/>
            <a:ext cx="9143660" cy="3674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Главными участниками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пресс-завтрака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стали шефы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спасских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памятников и журналисты</a:t>
            </a: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5" name="Рисунок 4" descr="IMG_248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99592" y="0"/>
            <a:ext cx="7591843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2362200" y="6165303"/>
            <a:ext cx="6705600" cy="570533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Главными участниками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пресс-завтрака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>
              <a:spcBef>
                <a:spcPts val="0"/>
              </a:spcBef>
            </a:pP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стали шефы </a:t>
            </a:r>
            <a:r>
              <a:rPr lang="ru-RU" sz="1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спасских</a:t>
            </a:r>
            <a:r>
              <a:rPr lang="ru-RU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памятников и журналисты</a:t>
            </a:r>
          </a:p>
          <a:p>
            <a:pPr algn="r">
              <a:spcBef>
                <a:spcPts val="0"/>
              </a:spcBef>
            </a:pPr>
            <a:endParaRPr lang="ru-RU" sz="1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6" name="Рисунок 5" descr="IMG_244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908720"/>
            <a:ext cx="9144000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2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ПРОТОКОЛ ПРЕСС-ЗАВТРАКА</a:t>
            </a:r>
            <a:endParaRPr lang="ru-RU" sz="2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785718" y="0"/>
          <a:ext cx="4358282" cy="5995274"/>
        </p:xfrm>
        <a:graphic>
          <a:graphicData uri="http://schemas.openxmlformats.org/presentationml/2006/ole">
            <p:oleObj spid="_x0000_s3074" name="Acrobat Document" r:id="rId4" imgW="6099840" imgH="8386200" progId="">
              <p:embed/>
            </p:oleObj>
          </a:graphicData>
        </a:graphic>
      </p:graphicFrame>
      <p:pic>
        <p:nvPicPr>
          <p:cNvPr id="10" name="Рисунок 9" descr="IMG_2470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0"/>
            <a:ext cx="2051720" cy="2804860"/>
          </a:xfrm>
          <a:prstGeom prst="rect">
            <a:avLst/>
          </a:prstGeom>
        </p:spPr>
      </p:pic>
      <p:pic>
        <p:nvPicPr>
          <p:cNvPr id="11" name="Рисунок 10" descr="IMG_247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411760" y="0"/>
            <a:ext cx="2002532" cy="2808312"/>
          </a:xfrm>
          <a:prstGeom prst="rect">
            <a:avLst/>
          </a:prstGeom>
        </p:spPr>
      </p:pic>
      <p:pic>
        <p:nvPicPr>
          <p:cNvPr id="12" name="Рисунок 11" descr="IMG_2465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0" y="2996952"/>
            <a:ext cx="4427984" cy="2785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апрель - мониторинг состояния памятников </a:t>
            </a:r>
          </a:p>
          <a:p>
            <a:pPr algn="r">
              <a:spcBef>
                <a:spcPts val="0"/>
              </a:spcBef>
            </a:pPr>
            <a:r>
              <a:rPr lang="ru-RU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 специалистом управления градостроительства </a:t>
            </a:r>
            <a:endParaRPr lang="ru-RU" sz="1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логотип года ОКН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6034934"/>
            <a:ext cx="2267744" cy="823065"/>
          </a:xfrm>
          <a:prstGeom prst="rect">
            <a:avLst/>
          </a:prstGeom>
        </p:spPr>
      </p:pic>
      <p:pic>
        <p:nvPicPr>
          <p:cNvPr id="14" name="Рисунок 13" descr="DSC0736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980728"/>
            <a:ext cx="4982251" cy="4104456"/>
          </a:xfrm>
          <a:prstGeom prst="rect">
            <a:avLst/>
          </a:prstGeom>
        </p:spPr>
      </p:pic>
      <p:pic>
        <p:nvPicPr>
          <p:cNvPr id="15" name="Рисунок 14" descr="DSC0737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436096" y="-1"/>
            <a:ext cx="3707903" cy="5985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627</TotalTime>
  <Words>338</Words>
  <Application>Microsoft Office PowerPoint</Application>
  <PresentationFormat>Экран (4:3)</PresentationFormat>
  <Paragraphs>62</Paragraphs>
  <Slides>38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Обычная</vt:lpstr>
      <vt:lpstr>Acrobat Document</vt:lpstr>
      <vt:lpstr>   ЧТО СДЕЛАНО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ЗА ПЕРВОЕ ПОЛУГОДИЕ 2017 ГОДА</dc:title>
  <dc:creator>Win10</dc:creator>
  <cp:lastModifiedBy>adm</cp:lastModifiedBy>
  <cp:revision>75</cp:revision>
  <dcterms:created xsi:type="dcterms:W3CDTF">2017-07-26T02:26:06Z</dcterms:created>
  <dcterms:modified xsi:type="dcterms:W3CDTF">2017-08-08T07:40:52Z</dcterms:modified>
</cp:coreProperties>
</file>