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01" autoAdjust="0"/>
  </p:normalViewPr>
  <p:slideViewPr>
    <p:cSldViewPr>
      <p:cViewPr>
        <p:scale>
          <a:sx n="107" d="100"/>
          <a:sy n="107" d="100"/>
        </p:scale>
        <p:origin x="-7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36491-300D-4267-8962-60A49EACDB67}" type="datetimeFigureOut">
              <a:rPr lang="ru-RU" smtClean="0"/>
              <a:pPr/>
              <a:t>07.05.2018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86F3DD-06DF-4911-B189-2230A5C1C6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303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5/7/2018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187623" y="3861048"/>
            <a:ext cx="7416825" cy="882119"/>
          </a:xfrm>
        </p:spPr>
        <p:txBody>
          <a:bodyPr>
            <a:normAutofit/>
          </a:bodyPr>
          <a:lstStyle/>
          <a:p>
            <a:r>
              <a:rPr lang="ru-RU" dirty="0" smtClean="0"/>
              <a:t>Адрес места нахождения: г</a:t>
            </a:r>
            <a:r>
              <a:rPr lang="ru-RU" dirty="0"/>
              <a:t>. Спасск – Дальний, ул. Олега Кошевого, д. </a:t>
            </a:r>
            <a:r>
              <a:rPr lang="ru-RU" dirty="0" smtClean="0"/>
              <a:t>40 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27584" y="1484784"/>
            <a:ext cx="6120680" cy="2016224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Складские помещения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Rectangle 45"/>
          <p:cNvSpPr>
            <a:spLocks noChangeArrowheads="1"/>
          </p:cNvSpPr>
          <p:nvPr/>
        </p:nvSpPr>
        <p:spPr bwMode="auto">
          <a:xfrm>
            <a:off x="1187624" y="6022182"/>
            <a:ext cx="4241632" cy="431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Контактные лица: Турусова Ирина Александровна</a:t>
            </a:r>
          </a:p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Ерещенко Сергей Владимирович</a:t>
            </a:r>
          </a:p>
          <a:p>
            <a:pPr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rPr>
              <a:t>Тел: 8(423)260-53-78, 8-902-506-49-99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60648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4583" y="5381509"/>
            <a:ext cx="835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/>
              <a:t>Для получения более подробной информации о порядке реализации объекта Вы можете обратиться к нам по адресу: Приморский край, г. Владивосток, </a:t>
            </a:r>
            <a:r>
              <a:rPr lang="ru-RU" sz="1200" i="1" dirty="0" smtClean="0"/>
              <a:t>Океанский пр-т, д.26/1, </a:t>
            </a:r>
            <a:r>
              <a:rPr lang="ru-RU" sz="1200" i="1" dirty="0" err="1" smtClean="0"/>
              <a:t>каб</a:t>
            </a:r>
            <a:r>
              <a:rPr lang="ru-RU" sz="1200" i="1" dirty="0" smtClean="0"/>
              <a:t>. 406.         ОАО </a:t>
            </a:r>
            <a:r>
              <a:rPr lang="en-US" sz="1200" i="1" dirty="0" smtClean="0"/>
              <a:t>“</a:t>
            </a:r>
            <a:r>
              <a:rPr lang="ru-RU" sz="1200" i="1" dirty="0" smtClean="0"/>
              <a:t>Россельхозбанк</a:t>
            </a:r>
            <a:r>
              <a:rPr lang="en-US" sz="1200" i="1" dirty="0" smtClean="0"/>
              <a:t>”</a:t>
            </a:r>
            <a:endParaRPr lang="ru-RU" sz="1200" i="1" dirty="0"/>
          </a:p>
        </p:txBody>
      </p:sp>
      <p:sp>
        <p:nvSpPr>
          <p:cNvPr id="7" name="Подзаголовок 1"/>
          <p:cNvSpPr txBox="1">
            <a:spLocks/>
          </p:cNvSpPr>
          <p:nvPr/>
        </p:nvSpPr>
        <p:spPr>
          <a:xfrm>
            <a:off x="323529" y="315871"/>
            <a:ext cx="6192688" cy="882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/>
              <a:t>Предлагаем к реализации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29211" y="4725144"/>
            <a:ext cx="8352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i="1" dirty="0" smtClean="0"/>
              <a:t>Ориентировочная дата торгов: в период с </a:t>
            </a:r>
            <a:r>
              <a:rPr lang="en-US" sz="1200" i="1" dirty="0" smtClean="0"/>
              <a:t>14</a:t>
            </a:r>
            <a:r>
              <a:rPr lang="ru-RU" sz="1200" i="1" dirty="0" smtClean="0"/>
              <a:t>.0</a:t>
            </a:r>
            <a:r>
              <a:rPr lang="en-US" sz="1200" i="1" dirty="0" smtClean="0"/>
              <a:t>5</a:t>
            </a:r>
            <a:r>
              <a:rPr lang="ru-RU" sz="1200" i="1" dirty="0" smtClean="0"/>
              <a:t>.18 по </a:t>
            </a:r>
            <a:r>
              <a:rPr lang="en-US" sz="1200" i="1" dirty="0" smtClean="0"/>
              <a:t>16</a:t>
            </a:r>
            <a:r>
              <a:rPr lang="ru-RU" sz="1200" i="1" dirty="0" smtClean="0"/>
              <a:t>.0</a:t>
            </a:r>
            <a:r>
              <a:rPr lang="en-US" sz="1200" i="1" dirty="0" smtClean="0"/>
              <a:t>7</a:t>
            </a:r>
            <a:r>
              <a:rPr lang="ru-RU" sz="1200" i="1" dirty="0" smtClean="0"/>
              <a:t>.18</a:t>
            </a:r>
          </a:p>
          <a:p>
            <a:r>
              <a:rPr lang="ru-RU" sz="1200" b="1" i="1" dirty="0" smtClean="0"/>
              <a:t>Начальная цена: 3,5 млн. руб.</a:t>
            </a:r>
          </a:p>
          <a:p>
            <a:r>
              <a:rPr lang="ru-RU" sz="1200" b="1" i="1" dirty="0" smtClean="0"/>
              <a:t>Торги на понижение цены!</a:t>
            </a:r>
            <a:endParaRPr lang="ru-RU" sz="1200" b="1" i="1" dirty="0"/>
          </a:p>
        </p:txBody>
      </p:sp>
    </p:spTree>
    <p:extLst>
      <p:ext uri="{BB962C8B-B14F-4D97-AF65-F5344CB8AC3E}">
        <p14:creationId xmlns:p14="http://schemas.microsoft.com/office/powerpoint/2010/main" xmlns="" val="3851617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11560" y="3933056"/>
            <a:ext cx="8280920" cy="2448272"/>
          </a:xfrm>
        </p:spPr>
        <p:txBody>
          <a:bodyPr/>
          <a:lstStyle/>
          <a:p>
            <a:pPr marL="0" indent="0">
              <a:buNone/>
            </a:pP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	- Здание-цех </a:t>
            </a: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по розливу фруктовых соков общей площадью 2 016,5 кв. м. (лит. 1А, 1Б), назначение: нежилое, общая площадь 2 016,5 кв. м. </a:t>
            </a: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 </a:t>
            </a: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этажность – </a:t>
            </a: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2 (офисные помещения + склад) </a:t>
            </a:r>
            <a:b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</a:b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	- Земельный </a:t>
            </a: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участок, на котором расположено закладываемое здание, площадью 4 044,27 кв. м. для эксплуатации </a:t>
            </a: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здания. Кадастровый номер</a:t>
            </a: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: 25:32:020402:113. </a:t>
            </a:r>
            <a:b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</a:br>
            <a:r>
              <a:rPr lang="ru-RU" sz="1800" i="1" kern="0" dirty="0" smtClean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	Из </a:t>
            </a: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коммуникаций: свет, вода, канализация, отопление от котельной АО "Консервный завод "Спасский"</a:t>
            </a:r>
            <a:b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</a:br>
            <a:r>
              <a:rPr lang="ru-RU" sz="1800" i="1" kern="0" dirty="0">
                <a:solidFill>
                  <a:schemeClr val="bg2">
                    <a:lumMod val="50000"/>
                  </a:schemeClr>
                </a:solidFill>
                <a:effectLst/>
                <a:latin typeface="Arial"/>
              </a:rPr>
              <a:t>На территории удобные подъездные пути, парковка, ж/д тупик</a:t>
            </a:r>
            <a:endParaRPr lang="ru-RU" sz="18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6851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Текст 1"/>
          <p:cNvSpPr>
            <a:spLocks noGrp="1"/>
          </p:cNvSpPr>
          <p:nvPr>
            <p:ph type="body" sz="half" idx="2"/>
          </p:nvPr>
        </p:nvSpPr>
        <p:spPr>
          <a:xfrm>
            <a:off x="251520" y="1916832"/>
            <a:ext cx="2952328" cy="2163020"/>
          </a:xfrm>
        </p:spPr>
        <p:txBody>
          <a:bodyPr>
            <a:normAutofit lnSpcReduction="10000"/>
          </a:bodyPr>
          <a:lstStyle/>
          <a:p>
            <a:r>
              <a:rPr lang="ru-RU" sz="1800" b="1" dirty="0"/>
              <a:t>Предлагаем рассмотреть вопрос о приобретении с торгов в рамках процедуры банкротства ООО «Арго-1» залогового имущества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10034"/>
            <a:ext cx="5472608" cy="357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56296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87824" y="116632"/>
            <a:ext cx="5904656" cy="432048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</a:rPr>
              <a:t>Вид снаружи</a:t>
            </a:r>
            <a:endParaRPr lang="ru-RU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890" y="695994"/>
            <a:ext cx="3794054" cy="285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3" y="703328"/>
            <a:ext cx="4100785" cy="2845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704" y="3717032"/>
            <a:ext cx="379024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3" y="3717033"/>
            <a:ext cx="4100786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8800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116632"/>
            <a:ext cx="5004048" cy="504056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</a:rPr>
              <a:t>Складские помещения</a:t>
            </a:r>
            <a:endParaRPr lang="ru-RU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3802286" cy="2852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765254"/>
            <a:ext cx="4176464" cy="285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861048"/>
            <a:ext cx="417646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735" y="3822948"/>
            <a:ext cx="3814079" cy="263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7018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9912" y="188640"/>
            <a:ext cx="5144359" cy="432048"/>
          </a:xfrm>
        </p:spPr>
        <p:txBody>
          <a:bodyPr/>
          <a:lstStyle/>
          <a:p>
            <a:r>
              <a:rPr lang="ru-RU" sz="2000" i="1" dirty="0" smtClean="0">
                <a:solidFill>
                  <a:schemeClr val="bg2">
                    <a:lumMod val="50000"/>
                  </a:schemeClr>
                </a:solidFill>
              </a:rPr>
              <a:t>Офисные помещения</a:t>
            </a:r>
            <a:endParaRPr lang="ru-RU" sz="2000" i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92697"/>
            <a:ext cx="3851473" cy="2808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95863"/>
            <a:ext cx="4105408" cy="2805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76491"/>
            <a:ext cx="3851474" cy="289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676491"/>
            <a:ext cx="4133342" cy="2896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6188279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671</TotalTime>
  <Words>126</Words>
  <Application>Microsoft Office PowerPoint</Application>
  <PresentationFormat>Экран (4:3)</PresentationFormat>
  <Paragraphs>27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Складские помещения</vt:lpstr>
      <vt:lpstr> - Здание-цех по розливу фруктовых соков общей площадью 2 016,5 кв. м. (лит. 1А, 1Б), назначение: нежилое, общая площадь 2 016,5 кв. м.  этажность – 2 (офисные помещения + склад)   - Земельный участок, на котором расположено закладываемое здание, площадью 4 044,27 кв. м. для эксплуатации здания. Кадастровый номер: 25:32:020402:113.   Из коммуникаций: свет, вода, канализация, отопление от котельной АО "Консервный завод "Спасский" На территории удобные подъездные пути, парковка, ж/д тупик</vt:lpstr>
      <vt:lpstr>Вид снаружи</vt:lpstr>
      <vt:lpstr>Складские помещения</vt:lpstr>
      <vt:lpstr>Офисные помещения</vt:lpstr>
    </vt:vector>
  </TitlesOfParts>
  <Company>Россельхозбанк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База отдыха               Алфей</dc:title>
  <dc:creator>Егорова Наталья Владимировна</dc:creator>
  <cp:lastModifiedBy>vlasova_va</cp:lastModifiedBy>
  <cp:revision>45</cp:revision>
  <dcterms:created xsi:type="dcterms:W3CDTF">2014-11-25T00:54:06Z</dcterms:created>
  <dcterms:modified xsi:type="dcterms:W3CDTF">2018-05-06T23:30:05Z</dcterms:modified>
</cp:coreProperties>
</file>